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3"/>
  </p:notesMasterIdLst>
  <p:sldIdLst>
    <p:sldId id="256" r:id="rId5"/>
    <p:sldId id="272" r:id="rId6"/>
    <p:sldId id="274" r:id="rId7"/>
    <p:sldId id="257" r:id="rId8"/>
    <p:sldId id="275" r:id="rId9"/>
    <p:sldId id="276" r:id="rId10"/>
    <p:sldId id="277" r:id="rId11"/>
    <p:sldId id="264"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Fira Sans" panose="020B0503050000020004" pitchFamily="34" charset="0"/>
      <p:regular r:id="rId18"/>
      <p:bold r:id="rId19"/>
      <p:italic r:id="rId20"/>
      <p:boldItalic r:id="rId21"/>
    </p:embeddedFont>
    <p:embeddedFont>
      <p:font typeface="Fira Sans Extra Condensed" panose="020F0502020204030204" pitchFamily="34" charset="0"/>
      <p:regular r:id="rId22"/>
      <p:bold r:id="rId23"/>
    </p:embeddedFont>
    <p:embeddedFont>
      <p:font typeface="Lato" panose="020F0302020204030203" pitchFamily="34" charset="77"/>
      <p:regular r:id="rId24"/>
      <p:bold r:id="rId25"/>
      <p:italic r:id="rId26"/>
      <p:boldItalic r:id="rId27"/>
    </p:embeddedFont>
    <p:embeddedFont>
      <p:font typeface="Lato Light" panose="020F0302020204030203" pitchFamily="34"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CE1606-3C17-FB6C-D856-3E1A84BC1E08}" name="Dave Chapman" initials="DC" userId="S::dchapman@turing.ac.uk::0198783f-5315-4bdd-b30c-07c5647a08b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B707"/>
    <a:srgbClr val="7D8BDA"/>
    <a:srgbClr val="F26B5E"/>
    <a:srgbClr val="152733"/>
    <a:srgbClr val="DFE8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p:scale>
          <a:sx n="55" d="100"/>
          <a:sy n="55" d="100"/>
        </p:scale>
        <p:origin x="1960" y="8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rini Zormpa" userId="1fb31b00-7c92-459d-b18f-76ae12c30343" providerId="ADAL" clId="{24B26115-BE0C-F14F-B643-C77EE3656774}"/>
    <pc:docChg chg="sldOrd">
      <pc:chgData name="Eirini Zormpa" userId="1fb31b00-7c92-459d-b18f-76ae12c30343" providerId="ADAL" clId="{24B26115-BE0C-F14F-B643-C77EE3656774}" dt="2023-01-12T14:06:25.832" v="1" actId="20578"/>
      <pc:docMkLst>
        <pc:docMk/>
      </pc:docMkLst>
      <pc:sldChg chg="ord">
        <pc:chgData name="Eirini Zormpa" userId="1fb31b00-7c92-459d-b18f-76ae12c30343" providerId="ADAL" clId="{24B26115-BE0C-F14F-B643-C77EE3656774}" dt="2023-01-12T14:06:23.932" v="0" actId="20578"/>
        <pc:sldMkLst>
          <pc:docMk/>
          <pc:sldMk cId="768173295" sldId="270"/>
        </pc:sldMkLst>
      </pc:sldChg>
      <pc:sldChg chg="ord">
        <pc:chgData name="Eirini Zormpa" userId="1fb31b00-7c92-459d-b18f-76ae12c30343" providerId="ADAL" clId="{24B26115-BE0C-F14F-B643-C77EE3656774}" dt="2023-01-12T14:06:25.832" v="1" actId="20578"/>
        <pc:sldMkLst>
          <pc:docMk/>
          <pc:sldMk cId="1591194267" sldId="271"/>
        </pc:sldMkLst>
      </pc:sldChg>
    </pc:docChg>
  </pc:docChgLst>
  <pc:docChgLst>
    <pc:chgData name="Eirini Zormpa" userId="1fb31b00-7c92-459d-b18f-76ae12c30343" providerId="ADAL" clId="{303D1D3D-3A3A-A846-A8D6-5E78A3DB288E}"/>
    <pc:docChg chg="modSld">
      <pc:chgData name="Eirini Zormpa" userId="1fb31b00-7c92-459d-b18f-76ae12c30343" providerId="ADAL" clId="{303D1D3D-3A3A-A846-A8D6-5E78A3DB288E}" dt="2022-10-15T14:27:10.002" v="50" actId="14100"/>
      <pc:docMkLst>
        <pc:docMk/>
      </pc:docMkLst>
      <pc:sldChg chg="modSp mod">
        <pc:chgData name="Eirini Zormpa" userId="1fb31b00-7c92-459d-b18f-76ae12c30343" providerId="ADAL" clId="{303D1D3D-3A3A-A846-A8D6-5E78A3DB288E}" dt="2022-10-15T14:27:10.002" v="50" actId="14100"/>
        <pc:sldMkLst>
          <pc:docMk/>
          <pc:sldMk cId="0" sldId="264"/>
        </pc:sldMkLst>
        <pc:spChg chg="mod">
          <ac:chgData name="Eirini Zormpa" userId="1fb31b00-7c92-459d-b18f-76ae12c30343" providerId="ADAL" clId="{303D1D3D-3A3A-A846-A8D6-5E78A3DB288E}" dt="2022-10-15T14:26:42.451" v="43" actId="1076"/>
          <ac:spMkLst>
            <pc:docMk/>
            <pc:sldMk cId="0" sldId="264"/>
            <ac:spMk id="6" creationId="{00000000-0000-0000-0000-000000000000}"/>
          </ac:spMkLst>
        </pc:spChg>
        <pc:spChg chg="mod">
          <ac:chgData name="Eirini Zormpa" userId="1fb31b00-7c92-459d-b18f-76ae12c30343" providerId="ADAL" clId="{303D1D3D-3A3A-A846-A8D6-5E78A3DB288E}" dt="2022-10-15T14:27:10.002" v="50" actId="14100"/>
          <ac:spMkLst>
            <pc:docMk/>
            <pc:sldMk cId="0" sldId="264"/>
            <ac:spMk id="7" creationId="{00000000-0000-0000-0000-000000000000}"/>
          </ac:spMkLst>
        </pc:spChg>
        <pc:spChg chg="mod">
          <ac:chgData name="Eirini Zormpa" userId="1fb31b00-7c92-459d-b18f-76ae12c30343" providerId="ADAL" clId="{303D1D3D-3A3A-A846-A8D6-5E78A3DB288E}" dt="2022-10-15T14:25:52.879" v="19" actId="1036"/>
          <ac:spMkLst>
            <pc:docMk/>
            <pc:sldMk cId="0" sldId="264"/>
            <ac:spMk id="9" creationId="{469337BF-6E9A-CD76-56E8-C1493B79ECE1}"/>
          </ac:spMkLst>
        </pc:spChg>
        <pc:spChg chg="mod">
          <ac:chgData name="Eirini Zormpa" userId="1fb31b00-7c92-459d-b18f-76ae12c30343" providerId="ADAL" clId="{303D1D3D-3A3A-A846-A8D6-5E78A3DB288E}" dt="2022-10-15T14:25:42.132" v="7" actId="1036"/>
          <ac:spMkLst>
            <pc:docMk/>
            <pc:sldMk cId="0" sldId="264"/>
            <ac:spMk id="10" creationId="{BB6EEA7B-A99C-3685-AACC-46349A094E87}"/>
          </ac:spMkLst>
        </pc:spChg>
      </pc:sldChg>
    </pc:docChg>
  </pc:docChgLst>
  <pc:docChgLst>
    <pc:chgData name="Eirini Zormpa" userId="1fb31b00-7c92-459d-b18f-76ae12c30343" providerId="ADAL" clId="{3D8B0844-1E70-BE49-AAD1-3C73AF6C43AB}"/>
    <pc:docChg chg="undo custSel addSld delSld modSld sldOrd">
      <pc:chgData name="Eirini Zormpa" userId="1fb31b00-7c92-459d-b18f-76ae12c30343" providerId="ADAL" clId="{3D8B0844-1E70-BE49-AAD1-3C73AF6C43AB}" dt="2022-08-17T16:45:51.432" v="932"/>
      <pc:docMkLst>
        <pc:docMk/>
      </pc:docMkLst>
      <pc:sldChg chg="delSp modSp mod">
        <pc:chgData name="Eirini Zormpa" userId="1fb31b00-7c92-459d-b18f-76ae12c30343" providerId="ADAL" clId="{3D8B0844-1E70-BE49-AAD1-3C73AF6C43AB}" dt="2022-07-26T12:12:08.252" v="18" actId="20577"/>
        <pc:sldMkLst>
          <pc:docMk/>
          <pc:sldMk cId="0" sldId="256"/>
        </pc:sldMkLst>
        <pc:spChg chg="del topLvl">
          <ac:chgData name="Eirini Zormpa" userId="1fb31b00-7c92-459d-b18f-76ae12c30343" providerId="ADAL" clId="{3D8B0844-1E70-BE49-AAD1-3C73AF6C43AB}" dt="2022-07-26T12:11:57.126" v="13" actId="478"/>
          <ac:spMkLst>
            <pc:docMk/>
            <pc:sldMk cId="0" sldId="256"/>
            <ac:spMk id="21" creationId="{00000000-0000-0000-0000-000000000000}"/>
          </ac:spMkLst>
        </pc:spChg>
        <pc:spChg chg="topLvl">
          <ac:chgData name="Eirini Zormpa" userId="1fb31b00-7c92-459d-b18f-76ae12c30343" providerId="ADAL" clId="{3D8B0844-1E70-BE49-AAD1-3C73AF6C43AB}" dt="2022-07-26T12:11:57.126" v="13" actId="478"/>
          <ac:spMkLst>
            <pc:docMk/>
            <pc:sldMk cId="0" sldId="256"/>
            <ac:spMk id="22" creationId="{00000000-0000-0000-0000-000000000000}"/>
          </ac:spMkLst>
        </pc:spChg>
        <pc:spChg chg="mod">
          <ac:chgData name="Eirini Zormpa" userId="1fb31b00-7c92-459d-b18f-76ae12c30343" providerId="ADAL" clId="{3D8B0844-1E70-BE49-AAD1-3C73AF6C43AB}" dt="2022-07-26T12:11:50.421" v="11" actId="20577"/>
          <ac:spMkLst>
            <pc:docMk/>
            <pc:sldMk cId="0" sldId="256"/>
            <ac:spMk id="43" creationId="{00000000-0000-0000-0000-000000000000}"/>
          </ac:spMkLst>
        </pc:spChg>
        <pc:spChg chg="mod">
          <ac:chgData name="Eirini Zormpa" userId="1fb31b00-7c92-459d-b18f-76ae12c30343" providerId="ADAL" clId="{3D8B0844-1E70-BE49-AAD1-3C73AF6C43AB}" dt="2022-07-26T12:12:08.252" v="18" actId="20577"/>
          <ac:spMkLst>
            <pc:docMk/>
            <pc:sldMk cId="0" sldId="256"/>
            <ac:spMk id="45" creationId="{00000000-0000-0000-0000-000000000000}"/>
          </ac:spMkLst>
        </pc:spChg>
        <pc:grpChg chg="del mod">
          <ac:chgData name="Eirini Zormpa" userId="1fb31b00-7c92-459d-b18f-76ae12c30343" providerId="ADAL" clId="{3D8B0844-1E70-BE49-AAD1-3C73AF6C43AB}" dt="2022-07-26T12:11:57.126" v="13" actId="478"/>
          <ac:grpSpMkLst>
            <pc:docMk/>
            <pc:sldMk cId="0" sldId="256"/>
            <ac:grpSpMk id="20" creationId="{00000000-0000-0000-0000-000000000000}"/>
          </ac:grpSpMkLst>
        </pc:grpChg>
      </pc:sldChg>
      <pc:sldChg chg="ord">
        <pc:chgData name="Eirini Zormpa" userId="1fb31b00-7c92-459d-b18f-76ae12c30343" providerId="ADAL" clId="{3D8B0844-1E70-BE49-AAD1-3C73AF6C43AB}" dt="2022-07-26T12:10:15.838" v="3" actId="20578"/>
        <pc:sldMkLst>
          <pc:docMk/>
          <pc:sldMk cId="0" sldId="257"/>
        </pc:sldMkLst>
      </pc:sldChg>
      <pc:sldChg chg="del">
        <pc:chgData name="Eirini Zormpa" userId="1fb31b00-7c92-459d-b18f-76ae12c30343" providerId="ADAL" clId="{3D8B0844-1E70-BE49-AAD1-3C73AF6C43AB}" dt="2022-07-26T12:10:37.948" v="4" actId="2696"/>
        <pc:sldMkLst>
          <pc:docMk/>
          <pc:sldMk cId="1110953039" sldId="261"/>
        </pc:sldMkLst>
      </pc:sldChg>
      <pc:sldChg chg="addSp delSp modSp mod ord">
        <pc:chgData name="Eirini Zormpa" userId="1fb31b00-7c92-459d-b18f-76ae12c30343" providerId="ADAL" clId="{3D8B0844-1E70-BE49-AAD1-3C73AF6C43AB}" dt="2022-08-17T16:37:34.361" v="931" actId="478"/>
        <pc:sldMkLst>
          <pc:docMk/>
          <pc:sldMk cId="0" sldId="264"/>
        </pc:sldMkLst>
        <pc:spChg chg="add mod">
          <ac:chgData name="Eirini Zormpa" userId="1fb31b00-7c92-459d-b18f-76ae12c30343" providerId="ADAL" clId="{3D8B0844-1E70-BE49-AAD1-3C73AF6C43AB}" dt="2022-08-17T16:30:28.709" v="760" actId="1076"/>
          <ac:spMkLst>
            <pc:docMk/>
            <pc:sldMk cId="0" sldId="264"/>
            <ac:spMk id="9" creationId="{469337BF-6E9A-CD76-56E8-C1493B79ECE1}"/>
          </ac:spMkLst>
        </pc:spChg>
        <pc:spChg chg="add mod">
          <ac:chgData name="Eirini Zormpa" userId="1fb31b00-7c92-459d-b18f-76ae12c30343" providerId="ADAL" clId="{3D8B0844-1E70-BE49-AAD1-3C73AF6C43AB}" dt="2022-08-17T16:31:05.592" v="772" actId="1076"/>
          <ac:spMkLst>
            <pc:docMk/>
            <pc:sldMk cId="0" sldId="264"/>
            <ac:spMk id="10" creationId="{BB6EEA7B-A99C-3685-AACC-46349A094E87}"/>
          </ac:spMkLst>
        </pc:spChg>
        <pc:spChg chg="add mod">
          <ac:chgData name="Eirini Zormpa" userId="1fb31b00-7c92-459d-b18f-76ae12c30343" providerId="ADAL" clId="{3D8B0844-1E70-BE49-AAD1-3C73AF6C43AB}" dt="2022-08-17T16:33:50.847" v="821" actId="171"/>
          <ac:spMkLst>
            <pc:docMk/>
            <pc:sldMk cId="0" sldId="264"/>
            <ac:spMk id="14" creationId="{7BEF46B5-D04F-C93E-AAFB-25852DF5FE4E}"/>
          </ac:spMkLst>
        </pc:spChg>
        <pc:spChg chg="del">
          <ac:chgData name="Eirini Zormpa" userId="1fb31b00-7c92-459d-b18f-76ae12c30343" providerId="ADAL" clId="{3D8B0844-1E70-BE49-AAD1-3C73AF6C43AB}" dt="2022-07-26T12:13:54.837" v="45" actId="478"/>
          <ac:spMkLst>
            <pc:docMk/>
            <pc:sldMk cId="0" sldId="264"/>
            <ac:spMk id="18" creationId="{00000000-0000-0000-0000-000000000000}"/>
          </ac:spMkLst>
        </pc:spChg>
        <pc:spChg chg="add mod">
          <ac:chgData name="Eirini Zormpa" userId="1fb31b00-7c92-459d-b18f-76ae12c30343" providerId="ADAL" clId="{3D8B0844-1E70-BE49-AAD1-3C73AF6C43AB}" dt="2022-08-17T16:33:14.335" v="806" actId="1076"/>
          <ac:spMkLst>
            <pc:docMk/>
            <pc:sldMk cId="0" sldId="264"/>
            <ac:spMk id="18" creationId="{60F63D89-C3EA-B5A8-B982-22175BF37C6E}"/>
          </ac:spMkLst>
        </pc:spChg>
        <pc:spChg chg="del mod">
          <ac:chgData name="Eirini Zormpa" userId="1fb31b00-7c92-459d-b18f-76ae12c30343" providerId="ADAL" clId="{3D8B0844-1E70-BE49-AAD1-3C73AF6C43AB}" dt="2022-07-26T12:13:52.956" v="44" actId="478"/>
          <ac:spMkLst>
            <pc:docMk/>
            <pc:sldMk cId="0" sldId="264"/>
            <ac:spMk id="19" creationId="{00000000-0000-0000-0000-000000000000}"/>
          </ac:spMkLst>
        </pc:spChg>
        <pc:spChg chg="add mod">
          <ac:chgData name="Eirini Zormpa" userId="1fb31b00-7c92-459d-b18f-76ae12c30343" providerId="ADAL" clId="{3D8B0844-1E70-BE49-AAD1-3C73AF6C43AB}" dt="2022-08-17T16:33:18.747" v="808" actId="1076"/>
          <ac:spMkLst>
            <pc:docMk/>
            <pc:sldMk cId="0" sldId="264"/>
            <ac:spMk id="19" creationId="{E45DBB82-AA19-2F7F-9D71-BDDE45255BB1}"/>
          </ac:spMkLst>
        </pc:spChg>
        <pc:spChg chg="add del mod">
          <ac:chgData name="Eirini Zormpa" userId="1fb31b00-7c92-459d-b18f-76ae12c30343" providerId="ADAL" clId="{3D8B0844-1E70-BE49-AAD1-3C73AF6C43AB}" dt="2022-07-26T12:14:00.769" v="47" actId="478"/>
          <ac:spMkLst>
            <pc:docMk/>
            <pc:sldMk cId="0" sldId="264"/>
            <ac:spMk id="20" creationId="{00000000-0000-0000-0000-000000000000}"/>
          </ac:spMkLst>
        </pc:spChg>
        <pc:spChg chg="add mod">
          <ac:chgData name="Eirini Zormpa" userId="1fb31b00-7c92-459d-b18f-76ae12c30343" providerId="ADAL" clId="{3D8B0844-1E70-BE49-AAD1-3C73AF6C43AB}" dt="2022-08-17T16:33:22.586" v="810" actId="1076"/>
          <ac:spMkLst>
            <pc:docMk/>
            <pc:sldMk cId="0" sldId="264"/>
            <ac:spMk id="20" creationId="{27D4BEFE-9EF1-8307-B52F-1AD84AF90E27}"/>
          </ac:spMkLst>
        </pc:spChg>
        <pc:spChg chg="del topLvl">
          <ac:chgData name="Eirini Zormpa" userId="1fb31b00-7c92-459d-b18f-76ae12c30343" providerId="ADAL" clId="{3D8B0844-1E70-BE49-AAD1-3C73AF6C43AB}" dt="2022-08-17T16:32:55.222" v="798" actId="478"/>
          <ac:spMkLst>
            <pc:docMk/>
            <pc:sldMk cId="0" sldId="264"/>
            <ac:spMk id="37" creationId="{00000000-0000-0000-0000-000000000000}"/>
          </ac:spMkLst>
        </pc:spChg>
        <pc:spChg chg="del topLvl">
          <ac:chgData name="Eirini Zormpa" userId="1fb31b00-7c92-459d-b18f-76ae12c30343" providerId="ADAL" clId="{3D8B0844-1E70-BE49-AAD1-3C73AF6C43AB}" dt="2022-08-17T16:32:58.120" v="799" actId="478"/>
          <ac:spMkLst>
            <pc:docMk/>
            <pc:sldMk cId="0" sldId="264"/>
            <ac:spMk id="38" creationId="{00000000-0000-0000-0000-000000000000}"/>
          </ac:spMkLst>
        </pc:spChg>
        <pc:spChg chg="mod topLvl">
          <ac:chgData name="Eirini Zormpa" userId="1fb31b00-7c92-459d-b18f-76ae12c30343" providerId="ADAL" clId="{3D8B0844-1E70-BE49-AAD1-3C73AF6C43AB}" dt="2022-08-17T16:33:04.368" v="802" actId="1076"/>
          <ac:spMkLst>
            <pc:docMk/>
            <pc:sldMk cId="0" sldId="264"/>
            <ac:spMk id="40" creationId="{00000000-0000-0000-0000-000000000000}"/>
          </ac:spMkLst>
        </pc:spChg>
        <pc:spChg chg="del topLvl">
          <ac:chgData name="Eirini Zormpa" userId="1fb31b00-7c92-459d-b18f-76ae12c30343" providerId="ADAL" clId="{3D8B0844-1E70-BE49-AAD1-3C73AF6C43AB}" dt="2022-08-17T16:33:02.456" v="801" actId="478"/>
          <ac:spMkLst>
            <pc:docMk/>
            <pc:sldMk cId="0" sldId="264"/>
            <ac:spMk id="41" creationId="{00000000-0000-0000-0000-000000000000}"/>
          </ac:spMkLst>
        </pc:spChg>
        <pc:spChg chg="add del mod">
          <ac:chgData name="Eirini Zormpa" userId="1fb31b00-7c92-459d-b18f-76ae12c30343" providerId="ADAL" clId="{3D8B0844-1E70-BE49-AAD1-3C73AF6C43AB}" dt="2022-08-17T16:35:37.120" v="851" actId="478"/>
          <ac:spMkLst>
            <pc:docMk/>
            <pc:sldMk cId="0" sldId="264"/>
            <ac:spMk id="42" creationId="{3FCA310E-42A4-6B3E-9E12-D472D93ED403}"/>
          </ac:spMkLst>
        </pc:spChg>
        <pc:spChg chg="del topLvl">
          <ac:chgData name="Eirini Zormpa" userId="1fb31b00-7c92-459d-b18f-76ae12c30343" providerId="ADAL" clId="{3D8B0844-1E70-BE49-AAD1-3C73AF6C43AB}" dt="2022-08-17T16:32:53.754" v="797" actId="478"/>
          <ac:spMkLst>
            <pc:docMk/>
            <pc:sldMk cId="0" sldId="264"/>
            <ac:spMk id="44" creationId="{00000000-0000-0000-0000-000000000000}"/>
          </ac:spMkLst>
        </pc:spChg>
        <pc:spChg chg="del topLvl">
          <ac:chgData name="Eirini Zormpa" userId="1fb31b00-7c92-459d-b18f-76ae12c30343" providerId="ADAL" clId="{3D8B0844-1E70-BE49-AAD1-3C73AF6C43AB}" dt="2022-08-17T16:33:00.263" v="800" actId="478"/>
          <ac:spMkLst>
            <pc:docMk/>
            <pc:sldMk cId="0" sldId="264"/>
            <ac:spMk id="45" creationId="{00000000-0000-0000-0000-000000000000}"/>
          </ac:spMkLst>
        </pc:spChg>
        <pc:spChg chg="mod">
          <ac:chgData name="Eirini Zormpa" userId="1fb31b00-7c92-459d-b18f-76ae12c30343" providerId="ADAL" clId="{3D8B0844-1E70-BE49-AAD1-3C73AF6C43AB}" dt="2022-08-17T16:30:22.453" v="758" actId="1076"/>
          <ac:spMkLst>
            <pc:docMk/>
            <pc:sldMk cId="0" sldId="264"/>
            <ac:spMk id="46" creationId="{00000000-0000-0000-0000-000000000000}"/>
          </ac:spMkLst>
        </pc:spChg>
        <pc:spChg chg="add mod">
          <ac:chgData name="Eirini Zormpa" userId="1fb31b00-7c92-459d-b18f-76ae12c30343" providerId="ADAL" clId="{3D8B0844-1E70-BE49-AAD1-3C73AF6C43AB}" dt="2022-08-17T16:36:44.494" v="910" actId="12788"/>
          <ac:spMkLst>
            <pc:docMk/>
            <pc:sldMk cId="0" sldId="264"/>
            <ac:spMk id="48" creationId="{5C8C0650-F5B6-DB25-1FEB-EAEB9E1E50B6}"/>
          </ac:spMkLst>
        </pc:spChg>
        <pc:spChg chg="add mod">
          <ac:chgData name="Eirini Zormpa" userId="1fb31b00-7c92-459d-b18f-76ae12c30343" providerId="ADAL" clId="{3D8B0844-1E70-BE49-AAD1-3C73AF6C43AB}" dt="2022-08-17T16:36:44.494" v="910" actId="12788"/>
          <ac:spMkLst>
            <pc:docMk/>
            <pc:sldMk cId="0" sldId="264"/>
            <ac:spMk id="51" creationId="{0E70D60A-A75D-CE9C-3DA4-737D2119B4E1}"/>
          </ac:spMkLst>
        </pc:spChg>
        <pc:spChg chg="del mod">
          <ac:chgData name="Eirini Zormpa" userId="1fb31b00-7c92-459d-b18f-76ae12c30343" providerId="ADAL" clId="{3D8B0844-1E70-BE49-AAD1-3C73AF6C43AB}" dt="2022-08-17T16:37:34.361" v="931" actId="478"/>
          <ac:spMkLst>
            <pc:docMk/>
            <pc:sldMk cId="0" sldId="264"/>
            <ac:spMk id="53" creationId="{00000000-0000-0000-0000-000000000000}"/>
          </ac:spMkLst>
        </pc:spChg>
        <pc:spChg chg="del">
          <ac:chgData name="Eirini Zormpa" userId="1fb31b00-7c92-459d-b18f-76ae12c30343" providerId="ADAL" clId="{3D8B0844-1E70-BE49-AAD1-3C73AF6C43AB}" dt="2022-08-17T16:37:30.579" v="929" actId="478"/>
          <ac:spMkLst>
            <pc:docMk/>
            <pc:sldMk cId="0" sldId="264"/>
            <ac:spMk id="54" creationId="{00000000-0000-0000-0000-000000000000}"/>
          </ac:spMkLst>
        </pc:spChg>
        <pc:spChg chg="mod">
          <ac:chgData name="Eirini Zormpa" userId="1fb31b00-7c92-459d-b18f-76ae12c30343" providerId="ADAL" clId="{3D8B0844-1E70-BE49-AAD1-3C73AF6C43AB}" dt="2022-07-26T12:14:08.781" v="57" actId="1035"/>
          <ac:spMkLst>
            <pc:docMk/>
            <pc:sldMk cId="0" sldId="264"/>
            <ac:spMk id="57" creationId="{00000000-0000-0000-0000-000000000000}"/>
          </ac:spMkLst>
        </pc:spChg>
        <pc:spChg chg="del mod">
          <ac:chgData name="Eirini Zormpa" userId="1fb31b00-7c92-459d-b18f-76ae12c30343" providerId="ADAL" clId="{3D8B0844-1E70-BE49-AAD1-3C73AF6C43AB}" dt="2022-07-26T12:13:27.961" v="33"/>
          <ac:spMkLst>
            <pc:docMk/>
            <pc:sldMk cId="0" sldId="264"/>
            <ac:spMk id="58" creationId="{00000000-0000-0000-0000-000000000000}"/>
          </ac:spMkLst>
        </pc:spChg>
        <pc:spChg chg="del mod">
          <ac:chgData name="Eirini Zormpa" userId="1fb31b00-7c92-459d-b18f-76ae12c30343" providerId="ADAL" clId="{3D8B0844-1E70-BE49-AAD1-3C73AF6C43AB}" dt="2022-07-26T12:13:28.755" v="35"/>
          <ac:spMkLst>
            <pc:docMk/>
            <pc:sldMk cId="0" sldId="264"/>
            <ac:spMk id="60" creationId="{00000000-0000-0000-0000-000000000000}"/>
          </ac:spMkLst>
        </pc:spChg>
        <pc:spChg chg="mod">
          <ac:chgData name="Eirini Zormpa" userId="1fb31b00-7c92-459d-b18f-76ae12c30343" providerId="ADAL" clId="{3D8B0844-1E70-BE49-AAD1-3C73AF6C43AB}" dt="2022-08-17T16:36:44.494" v="910" actId="12788"/>
          <ac:spMkLst>
            <pc:docMk/>
            <pc:sldMk cId="0" sldId="264"/>
            <ac:spMk id="61" creationId="{00000000-0000-0000-0000-000000000000}"/>
          </ac:spMkLst>
        </pc:spChg>
        <pc:spChg chg="mod">
          <ac:chgData name="Eirini Zormpa" userId="1fb31b00-7c92-459d-b18f-76ae12c30343" providerId="ADAL" clId="{3D8B0844-1E70-BE49-AAD1-3C73AF6C43AB}" dt="2022-08-17T16:37:19.263" v="928" actId="1076"/>
          <ac:spMkLst>
            <pc:docMk/>
            <pc:sldMk cId="0" sldId="264"/>
            <ac:spMk id="62" creationId="{00000000-0000-0000-0000-000000000000}"/>
          </ac:spMkLst>
        </pc:spChg>
        <pc:spChg chg="mod">
          <ac:chgData name="Eirini Zormpa" userId="1fb31b00-7c92-459d-b18f-76ae12c30343" providerId="ADAL" clId="{3D8B0844-1E70-BE49-AAD1-3C73AF6C43AB}" dt="2022-08-17T16:37:02.023" v="914" actId="552"/>
          <ac:spMkLst>
            <pc:docMk/>
            <pc:sldMk cId="0" sldId="264"/>
            <ac:spMk id="63" creationId="{00000000-0000-0000-0000-000000000000}"/>
          </ac:spMkLst>
        </pc:spChg>
        <pc:spChg chg="add del mod">
          <ac:chgData name="Eirini Zormpa" userId="1fb31b00-7c92-459d-b18f-76ae12c30343" providerId="ADAL" clId="{3D8B0844-1E70-BE49-AAD1-3C73AF6C43AB}" dt="2022-07-26T12:13:49.209" v="42"/>
          <ac:spMkLst>
            <pc:docMk/>
            <pc:sldMk cId="0" sldId="264"/>
            <ac:spMk id="65" creationId="{CC8147E5-98A7-7E4F-4D33-5B51E8514999}"/>
          </ac:spMkLst>
        </pc:spChg>
        <pc:grpChg chg="del">
          <ac:chgData name="Eirini Zormpa" userId="1fb31b00-7c92-459d-b18f-76ae12c30343" providerId="ADAL" clId="{3D8B0844-1E70-BE49-AAD1-3C73AF6C43AB}" dt="2022-07-26T12:13:46.383" v="39" actId="478"/>
          <ac:grpSpMkLst>
            <pc:docMk/>
            <pc:sldMk cId="0" sldId="264"/>
            <ac:grpSpMk id="9" creationId="{00000000-0000-0000-0000-000000000000}"/>
          </ac:grpSpMkLst>
        </pc:grpChg>
        <pc:grpChg chg="add del mod">
          <ac:chgData name="Eirini Zormpa" userId="1fb31b00-7c92-459d-b18f-76ae12c30343" providerId="ADAL" clId="{3D8B0844-1E70-BE49-AAD1-3C73AF6C43AB}" dt="2022-08-17T16:31:00.372" v="770" actId="164"/>
          <ac:grpSpMkLst>
            <pc:docMk/>
            <pc:sldMk cId="0" sldId="264"/>
            <ac:grpSpMk id="11" creationId="{4658291A-282F-614F-1523-DF198775226A}"/>
          </ac:grpSpMkLst>
        </pc:grpChg>
        <pc:grpChg chg="del">
          <ac:chgData name="Eirini Zormpa" userId="1fb31b00-7c92-459d-b18f-76ae12c30343" providerId="ADAL" clId="{3D8B0844-1E70-BE49-AAD1-3C73AF6C43AB}" dt="2022-07-26T12:13:47.716" v="40" actId="478"/>
          <ac:grpSpMkLst>
            <pc:docMk/>
            <pc:sldMk cId="0" sldId="264"/>
            <ac:grpSpMk id="12" creationId="{00000000-0000-0000-0000-000000000000}"/>
          </ac:grpSpMkLst>
        </pc:grpChg>
        <pc:grpChg chg="mod">
          <ac:chgData name="Eirini Zormpa" userId="1fb31b00-7c92-459d-b18f-76ae12c30343" providerId="ADAL" clId="{3D8B0844-1E70-BE49-AAD1-3C73AF6C43AB}" dt="2022-07-26T12:14:08.781" v="57" actId="1035"/>
          <ac:grpSpMkLst>
            <pc:docMk/>
            <pc:sldMk cId="0" sldId="264"/>
            <ac:grpSpMk id="33" creationId="{00000000-0000-0000-0000-000000000000}"/>
          </ac:grpSpMkLst>
        </pc:grpChg>
        <pc:grpChg chg="del">
          <ac:chgData name="Eirini Zormpa" userId="1fb31b00-7c92-459d-b18f-76ae12c30343" providerId="ADAL" clId="{3D8B0844-1E70-BE49-AAD1-3C73AF6C43AB}" dt="2022-08-17T16:32:48.680" v="796" actId="165"/>
          <ac:grpSpMkLst>
            <pc:docMk/>
            <pc:sldMk cId="0" sldId="264"/>
            <ac:grpSpMk id="36" creationId="{00000000-0000-0000-0000-000000000000}"/>
          </ac:grpSpMkLst>
        </pc:grpChg>
        <pc:grpChg chg="add del mod topLvl">
          <ac:chgData name="Eirini Zormpa" userId="1fb31b00-7c92-459d-b18f-76ae12c30343" providerId="ADAL" clId="{3D8B0844-1E70-BE49-AAD1-3C73AF6C43AB}" dt="2022-08-17T16:32:30.379" v="791" actId="165"/>
          <ac:grpSpMkLst>
            <pc:docMk/>
            <pc:sldMk cId="0" sldId="264"/>
            <ac:grpSpMk id="39" creationId="{00000000-0000-0000-0000-000000000000}"/>
          </ac:grpSpMkLst>
        </pc:grpChg>
        <pc:grpChg chg="del">
          <ac:chgData name="Eirini Zormpa" userId="1fb31b00-7c92-459d-b18f-76ae12c30343" providerId="ADAL" clId="{3D8B0844-1E70-BE49-AAD1-3C73AF6C43AB}" dt="2022-08-17T16:32:43.313" v="795" actId="165"/>
          <ac:grpSpMkLst>
            <pc:docMk/>
            <pc:sldMk cId="0" sldId="264"/>
            <ac:grpSpMk id="43" creationId="{00000000-0000-0000-0000-000000000000}"/>
          </ac:grpSpMkLst>
        </pc:grpChg>
        <pc:picChg chg="add mod">
          <ac:chgData name="Eirini Zormpa" userId="1fb31b00-7c92-459d-b18f-76ae12c30343" providerId="ADAL" clId="{3D8B0844-1E70-BE49-AAD1-3C73AF6C43AB}" dt="2022-08-17T16:35:17.463" v="847" actId="1076"/>
          <ac:picMkLst>
            <pc:docMk/>
            <pc:sldMk cId="0" sldId="264"/>
            <ac:picMk id="12" creationId="{E2DD4298-3912-852E-9B54-DFC9BFA938F5}"/>
          </ac:picMkLst>
        </pc:picChg>
        <pc:picChg chg="add mod">
          <ac:chgData name="Eirini Zormpa" userId="1fb31b00-7c92-459d-b18f-76ae12c30343" providerId="ADAL" clId="{3D8B0844-1E70-BE49-AAD1-3C73AF6C43AB}" dt="2022-08-17T16:35:03.751" v="842" actId="1035"/>
          <ac:picMkLst>
            <pc:docMk/>
            <pc:sldMk cId="0" sldId="264"/>
            <ac:picMk id="13" creationId="{F61732D4-0A67-14F5-A0D0-FADD307B30DB}"/>
          </ac:picMkLst>
        </pc:picChg>
        <pc:picChg chg="del">
          <ac:chgData name="Eirini Zormpa" userId="1fb31b00-7c92-459d-b18f-76ae12c30343" providerId="ADAL" clId="{3D8B0844-1E70-BE49-AAD1-3C73AF6C43AB}" dt="2022-07-26T12:12:38.325" v="20" actId="478"/>
          <ac:picMkLst>
            <pc:docMk/>
            <pc:sldMk cId="0" sldId="264"/>
            <ac:picMk id="42" creationId="{00000000-0000-0000-0000-000000000000}"/>
          </ac:picMkLst>
        </pc:picChg>
        <pc:picChg chg="del">
          <ac:chgData name="Eirini Zormpa" userId="1fb31b00-7c92-459d-b18f-76ae12c30343" providerId="ADAL" clId="{3D8B0844-1E70-BE49-AAD1-3C73AF6C43AB}" dt="2022-07-26T12:12:36.211" v="19" actId="478"/>
          <ac:picMkLst>
            <pc:docMk/>
            <pc:sldMk cId="0" sldId="264"/>
            <ac:picMk id="48" creationId="{00000000-0000-0000-0000-000000000000}"/>
          </ac:picMkLst>
        </pc:picChg>
        <pc:picChg chg="mod">
          <ac:chgData name="Eirini Zormpa" userId="1fb31b00-7c92-459d-b18f-76ae12c30343" providerId="ADAL" clId="{3D8B0844-1E70-BE49-AAD1-3C73AF6C43AB}" dt="2022-08-17T16:34:33.538" v="831" actId="1076"/>
          <ac:picMkLst>
            <pc:docMk/>
            <pc:sldMk cId="0" sldId="264"/>
            <ac:picMk id="49" creationId="{00000000-0000-0000-0000-000000000000}"/>
          </ac:picMkLst>
        </pc:picChg>
        <pc:picChg chg="mod">
          <ac:chgData name="Eirini Zormpa" userId="1fb31b00-7c92-459d-b18f-76ae12c30343" providerId="ADAL" clId="{3D8B0844-1E70-BE49-AAD1-3C73AF6C43AB}" dt="2022-07-26T12:14:08.781" v="57" actId="1035"/>
          <ac:picMkLst>
            <pc:docMk/>
            <pc:sldMk cId="0" sldId="264"/>
            <ac:picMk id="50" creationId="{00000000-0000-0000-0000-000000000000}"/>
          </ac:picMkLst>
        </pc:picChg>
        <pc:picChg chg="del">
          <ac:chgData name="Eirini Zormpa" userId="1fb31b00-7c92-459d-b18f-76ae12c30343" providerId="ADAL" clId="{3D8B0844-1E70-BE49-AAD1-3C73AF6C43AB}" dt="2022-07-26T12:12:53.056" v="23" actId="21"/>
          <ac:picMkLst>
            <pc:docMk/>
            <pc:sldMk cId="0" sldId="264"/>
            <ac:picMk id="51" creationId="{00000000-0000-0000-0000-000000000000}"/>
          </ac:picMkLst>
        </pc:picChg>
        <pc:picChg chg="mod">
          <ac:chgData name="Eirini Zormpa" userId="1fb31b00-7c92-459d-b18f-76ae12c30343" providerId="ADAL" clId="{3D8B0844-1E70-BE49-AAD1-3C73AF6C43AB}" dt="2022-08-17T16:34:13.976" v="825" actId="1076"/>
          <ac:picMkLst>
            <pc:docMk/>
            <pc:sldMk cId="0" sldId="264"/>
            <ac:picMk id="52" creationId="{00000000-0000-0000-0000-000000000000}"/>
          </ac:picMkLst>
        </pc:picChg>
        <pc:picChg chg="add mod topLvl">
          <ac:chgData name="Eirini Zormpa" userId="1fb31b00-7c92-459d-b18f-76ae12c30343" providerId="ADAL" clId="{3D8B0844-1E70-BE49-AAD1-3C73AF6C43AB}" dt="2022-08-17T16:33:38.400" v="818" actId="1076"/>
          <ac:picMkLst>
            <pc:docMk/>
            <pc:sldMk cId="0" sldId="264"/>
            <ac:picMk id="64" creationId="{68509030-5EE8-54AA-B6F0-4B175904F719}"/>
          </ac:picMkLst>
        </pc:picChg>
      </pc:sldChg>
      <pc:sldChg chg="del">
        <pc:chgData name="Eirini Zormpa" userId="1fb31b00-7c92-459d-b18f-76ae12c30343" providerId="ADAL" clId="{3D8B0844-1E70-BE49-AAD1-3C73AF6C43AB}" dt="2022-07-26T12:10:09.811" v="2" actId="2696"/>
        <pc:sldMkLst>
          <pc:docMk/>
          <pc:sldMk cId="2450459801" sldId="268"/>
        </pc:sldMkLst>
      </pc:sldChg>
      <pc:sldChg chg="modSp add mod setBg">
        <pc:chgData name="Eirini Zormpa" userId="1fb31b00-7c92-459d-b18f-76ae12c30343" providerId="ADAL" clId="{3D8B0844-1E70-BE49-AAD1-3C73AF6C43AB}" dt="2022-08-17T15:36:49.266" v="259" actId="20577"/>
        <pc:sldMkLst>
          <pc:docMk/>
          <pc:sldMk cId="768173295" sldId="270"/>
        </pc:sldMkLst>
        <pc:spChg chg="mod">
          <ac:chgData name="Eirini Zormpa" userId="1fb31b00-7c92-459d-b18f-76ae12c30343" providerId="ADAL" clId="{3D8B0844-1E70-BE49-AAD1-3C73AF6C43AB}" dt="2022-08-17T15:35:15.824" v="92" actId="20577"/>
          <ac:spMkLst>
            <pc:docMk/>
            <pc:sldMk cId="768173295" sldId="270"/>
            <ac:spMk id="32" creationId="{00000000-0000-0000-0000-000000000000}"/>
          </ac:spMkLst>
        </pc:spChg>
        <pc:spChg chg="mod">
          <ac:chgData name="Eirini Zormpa" userId="1fb31b00-7c92-459d-b18f-76ae12c30343" providerId="ADAL" clId="{3D8B0844-1E70-BE49-AAD1-3C73AF6C43AB}" dt="2022-08-17T15:35:54.139" v="222" actId="20577"/>
          <ac:spMkLst>
            <pc:docMk/>
            <pc:sldMk cId="768173295" sldId="270"/>
            <ac:spMk id="33" creationId="{00000000-0000-0000-0000-000000000000}"/>
          </ac:spMkLst>
        </pc:spChg>
        <pc:spChg chg="mod">
          <ac:chgData name="Eirini Zormpa" userId="1fb31b00-7c92-459d-b18f-76ae12c30343" providerId="ADAL" clId="{3D8B0844-1E70-BE49-AAD1-3C73AF6C43AB}" dt="2022-08-17T15:36:15.898" v="239" actId="20577"/>
          <ac:spMkLst>
            <pc:docMk/>
            <pc:sldMk cId="768173295" sldId="270"/>
            <ac:spMk id="34" creationId="{00000000-0000-0000-0000-000000000000}"/>
          </ac:spMkLst>
        </pc:spChg>
        <pc:spChg chg="mod">
          <ac:chgData name="Eirini Zormpa" userId="1fb31b00-7c92-459d-b18f-76ae12c30343" providerId="ADAL" clId="{3D8B0844-1E70-BE49-AAD1-3C73AF6C43AB}" dt="2022-08-17T15:36:41.862" v="250" actId="20577"/>
          <ac:spMkLst>
            <pc:docMk/>
            <pc:sldMk cId="768173295" sldId="270"/>
            <ac:spMk id="35" creationId="{00000000-0000-0000-0000-000000000000}"/>
          </ac:spMkLst>
        </pc:spChg>
        <pc:spChg chg="mod">
          <ac:chgData name="Eirini Zormpa" userId="1fb31b00-7c92-459d-b18f-76ae12c30343" providerId="ADAL" clId="{3D8B0844-1E70-BE49-AAD1-3C73AF6C43AB}" dt="2022-08-17T15:36:49.266" v="259" actId="20577"/>
          <ac:spMkLst>
            <pc:docMk/>
            <pc:sldMk cId="768173295" sldId="270"/>
            <ac:spMk id="36" creationId="{00000000-0000-0000-0000-000000000000}"/>
          </ac:spMkLst>
        </pc:spChg>
        <pc:spChg chg="mod">
          <ac:chgData name="Eirini Zormpa" userId="1fb31b00-7c92-459d-b18f-76ae12c30343" providerId="ADAL" clId="{3D8B0844-1E70-BE49-AAD1-3C73AF6C43AB}" dt="2022-08-17T15:36:04.622" v="227" actId="20577"/>
          <ac:spMkLst>
            <pc:docMk/>
            <pc:sldMk cId="768173295" sldId="270"/>
            <ac:spMk id="39" creationId="{00000000-0000-0000-0000-000000000000}"/>
          </ac:spMkLst>
        </pc:spChg>
      </pc:sldChg>
      <pc:sldChg chg="modSp add mod setBg">
        <pc:chgData name="Eirini Zormpa" userId="1fb31b00-7c92-459d-b18f-76ae12c30343" providerId="ADAL" clId="{3D8B0844-1E70-BE49-AAD1-3C73AF6C43AB}" dt="2022-08-17T16:08:34.252" v="740" actId="20577"/>
        <pc:sldMkLst>
          <pc:docMk/>
          <pc:sldMk cId="1591194267" sldId="271"/>
        </pc:sldMkLst>
        <pc:spChg chg="mod">
          <ac:chgData name="Eirini Zormpa" userId="1fb31b00-7c92-459d-b18f-76ae12c30343" providerId="ADAL" clId="{3D8B0844-1E70-BE49-AAD1-3C73AF6C43AB}" dt="2022-08-17T15:44:43.533" v="369" actId="404"/>
          <ac:spMkLst>
            <pc:docMk/>
            <pc:sldMk cId="1591194267" sldId="271"/>
            <ac:spMk id="56" creationId="{00000000-0000-0000-0000-000000000000}"/>
          </ac:spMkLst>
        </pc:spChg>
        <pc:spChg chg="mod">
          <ac:chgData name="Eirini Zormpa" userId="1fb31b00-7c92-459d-b18f-76ae12c30343" providerId="ADAL" clId="{3D8B0844-1E70-BE49-AAD1-3C73AF6C43AB}" dt="2022-08-17T16:07:51.775" v="729" actId="403"/>
          <ac:spMkLst>
            <pc:docMk/>
            <pc:sldMk cId="1591194267" sldId="271"/>
            <ac:spMk id="57" creationId="{00000000-0000-0000-0000-000000000000}"/>
          </ac:spMkLst>
        </pc:spChg>
        <pc:spChg chg="mod">
          <ac:chgData name="Eirini Zormpa" userId="1fb31b00-7c92-459d-b18f-76ae12c30343" providerId="ADAL" clId="{3D8B0844-1E70-BE49-AAD1-3C73AF6C43AB}" dt="2022-08-17T15:44:35.516" v="368" actId="404"/>
          <ac:spMkLst>
            <pc:docMk/>
            <pc:sldMk cId="1591194267" sldId="271"/>
            <ac:spMk id="58" creationId="{00000000-0000-0000-0000-000000000000}"/>
          </ac:spMkLst>
        </pc:spChg>
        <pc:spChg chg="mod">
          <ac:chgData name="Eirini Zormpa" userId="1fb31b00-7c92-459d-b18f-76ae12c30343" providerId="ADAL" clId="{3D8B0844-1E70-BE49-AAD1-3C73AF6C43AB}" dt="2022-08-17T16:07:56.561" v="730" actId="403"/>
          <ac:spMkLst>
            <pc:docMk/>
            <pc:sldMk cId="1591194267" sldId="271"/>
            <ac:spMk id="59" creationId="{00000000-0000-0000-0000-000000000000}"/>
          </ac:spMkLst>
        </pc:spChg>
        <pc:spChg chg="mod">
          <ac:chgData name="Eirini Zormpa" userId="1fb31b00-7c92-459d-b18f-76ae12c30343" providerId="ADAL" clId="{3D8B0844-1E70-BE49-AAD1-3C73AF6C43AB}" dt="2022-08-17T15:44:31.092" v="367" actId="404"/>
          <ac:spMkLst>
            <pc:docMk/>
            <pc:sldMk cId="1591194267" sldId="271"/>
            <ac:spMk id="60" creationId="{00000000-0000-0000-0000-000000000000}"/>
          </ac:spMkLst>
        </pc:spChg>
        <pc:spChg chg="mod">
          <ac:chgData name="Eirini Zormpa" userId="1fb31b00-7c92-459d-b18f-76ae12c30343" providerId="ADAL" clId="{3D8B0844-1E70-BE49-AAD1-3C73AF6C43AB}" dt="2022-08-17T16:07:59.756" v="731" actId="403"/>
          <ac:spMkLst>
            <pc:docMk/>
            <pc:sldMk cId="1591194267" sldId="271"/>
            <ac:spMk id="61" creationId="{00000000-0000-0000-0000-000000000000}"/>
          </ac:spMkLst>
        </pc:spChg>
        <pc:spChg chg="mod">
          <ac:chgData name="Eirini Zormpa" userId="1fb31b00-7c92-459d-b18f-76ae12c30343" providerId="ADAL" clId="{3D8B0844-1E70-BE49-AAD1-3C73AF6C43AB}" dt="2022-08-17T15:44:45.609" v="370" actId="404"/>
          <ac:spMkLst>
            <pc:docMk/>
            <pc:sldMk cId="1591194267" sldId="271"/>
            <ac:spMk id="62" creationId="{00000000-0000-0000-0000-000000000000}"/>
          </ac:spMkLst>
        </pc:spChg>
        <pc:spChg chg="mod">
          <ac:chgData name="Eirini Zormpa" userId="1fb31b00-7c92-459d-b18f-76ae12c30343" providerId="ADAL" clId="{3D8B0844-1E70-BE49-AAD1-3C73AF6C43AB}" dt="2022-08-17T16:08:03.571" v="732" actId="403"/>
          <ac:spMkLst>
            <pc:docMk/>
            <pc:sldMk cId="1591194267" sldId="271"/>
            <ac:spMk id="63" creationId="{00000000-0000-0000-0000-000000000000}"/>
          </ac:spMkLst>
        </pc:spChg>
        <pc:spChg chg="mod">
          <ac:chgData name="Eirini Zormpa" userId="1fb31b00-7c92-459d-b18f-76ae12c30343" providerId="ADAL" clId="{3D8B0844-1E70-BE49-AAD1-3C73AF6C43AB}" dt="2022-08-17T15:44:48.624" v="371" actId="404"/>
          <ac:spMkLst>
            <pc:docMk/>
            <pc:sldMk cId="1591194267" sldId="271"/>
            <ac:spMk id="64" creationId="{00000000-0000-0000-0000-000000000000}"/>
          </ac:spMkLst>
        </pc:spChg>
        <pc:spChg chg="mod">
          <ac:chgData name="Eirini Zormpa" userId="1fb31b00-7c92-459d-b18f-76ae12c30343" providerId="ADAL" clId="{3D8B0844-1E70-BE49-AAD1-3C73AF6C43AB}" dt="2022-08-17T16:08:29.473" v="738" actId="20577"/>
          <ac:spMkLst>
            <pc:docMk/>
            <pc:sldMk cId="1591194267" sldId="271"/>
            <ac:spMk id="65" creationId="{00000000-0000-0000-0000-000000000000}"/>
          </ac:spMkLst>
        </pc:spChg>
        <pc:spChg chg="mod">
          <ac:chgData name="Eirini Zormpa" userId="1fb31b00-7c92-459d-b18f-76ae12c30343" providerId="ADAL" clId="{3D8B0844-1E70-BE49-AAD1-3C73AF6C43AB}" dt="2022-08-17T15:44:51.065" v="372" actId="404"/>
          <ac:spMkLst>
            <pc:docMk/>
            <pc:sldMk cId="1591194267" sldId="271"/>
            <ac:spMk id="66" creationId="{00000000-0000-0000-0000-000000000000}"/>
          </ac:spMkLst>
        </pc:spChg>
        <pc:spChg chg="mod">
          <ac:chgData name="Eirini Zormpa" userId="1fb31b00-7c92-459d-b18f-76ae12c30343" providerId="ADAL" clId="{3D8B0844-1E70-BE49-AAD1-3C73AF6C43AB}" dt="2022-08-17T16:08:31.699" v="739" actId="20577"/>
          <ac:spMkLst>
            <pc:docMk/>
            <pc:sldMk cId="1591194267" sldId="271"/>
            <ac:spMk id="67" creationId="{00000000-0000-0000-0000-000000000000}"/>
          </ac:spMkLst>
        </pc:spChg>
        <pc:spChg chg="mod">
          <ac:chgData name="Eirini Zormpa" userId="1fb31b00-7c92-459d-b18f-76ae12c30343" providerId="ADAL" clId="{3D8B0844-1E70-BE49-AAD1-3C73AF6C43AB}" dt="2022-08-17T15:44:53.231" v="373" actId="404"/>
          <ac:spMkLst>
            <pc:docMk/>
            <pc:sldMk cId="1591194267" sldId="271"/>
            <ac:spMk id="68" creationId="{00000000-0000-0000-0000-000000000000}"/>
          </ac:spMkLst>
        </pc:spChg>
        <pc:spChg chg="mod">
          <ac:chgData name="Eirini Zormpa" userId="1fb31b00-7c92-459d-b18f-76ae12c30343" providerId="ADAL" clId="{3D8B0844-1E70-BE49-AAD1-3C73AF6C43AB}" dt="2022-08-17T16:08:34.252" v="740" actId="20577"/>
          <ac:spMkLst>
            <pc:docMk/>
            <pc:sldMk cId="1591194267" sldId="271"/>
            <ac:spMk id="69" creationId="{00000000-0000-0000-0000-000000000000}"/>
          </ac:spMkLst>
        </pc:spChg>
      </pc:sldChg>
      <pc:sldChg chg="add">
        <pc:chgData name="Eirini Zormpa" userId="1fb31b00-7c92-459d-b18f-76ae12c30343" providerId="ADAL" clId="{3D8B0844-1E70-BE49-AAD1-3C73AF6C43AB}" dt="2022-08-17T16:45:51.432" v="932"/>
        <pc:sldMkLst>
          <pc:docMk/>
          <pc:sldMk cId="2585681549" sldId="272"/>
        </pc:sldMkLst>
      </pc:sldChg>
      <pc:sldChg chg="del">
        <pc:chgData name="Eirini Zormpa" userId="1fb31b00-7c92-459d-b18f-76ae12c30343" providerId="ADAL" clId="{3D8B0844-1E70-BE49-AAD1-3C73AF6C43AB}" dt="2022-07-26T12:10:39.332" v="5" actId="2696"/>
        <pc:sldMkLst>
          <pc:docMk/>
          <pc:sldMk cId="3130664074" sldId="272"/>
        </pc:sldMkLst>
      </pc:sldChg>
    </pc:docChg>
  </pc:docChgLst>
  <pc:docChgLst>
    <pc:chgData name="Eirini Zormpa" userId="1fb31b00-7c92-459d-b18f-76ae12c30343" providerId="ADAL" clId="{5BE8EFF7-E26B-3649-BB73-264084AD9A20}"/>
    <pc:docChg chg="modSld">
      <pc:chgData name="Eirini Zormpa" userId="1fb31b00-7c92-459d-b18f-76ae12c30343" providerId="ADAL" clId="{5BE8EFF7-E26B-3649-BB73-264084AD9A20}" dt="2023-07-26T15:08:04.834" v="58" actId="20577"/>
      <pc:docMkLst>
        <pc:docMk/>
      </pc:docMkLst>
      <pc:sldChg chg="modSp mod">
        <pc:chgData name="Eirini Zormpa" userId="1fb31b00-7c92-459d-b18f-76ae12c30343" providerId="ADAL" clId="{5BE8EFF7-E26B-3649-BB73-264084AD9A20}" dt="2023-07-26T15:08:04.834" v="58" actId="20577"/>
        <pc:sldMkLst>
          <pc:docMk/>
          <pc:sldMk cId="1591194267" sldId="271"/>
        </pc:sldMkLst>
        <pc:spChg chg="mod">
          <ac:chgData name="Eirini Zormpa" userId="1fb31b00-7c92-459d-b18f-76ae12c30343" providerId="ADAL" clId="{5BE8EFF7-E26B-3649-BB73-264084AD9A20}" dt="2023-07-26T15:08:04.834" v="58" actId="20577"/>
          <ac:spMkLst>
            <pc:docMk/>
            <pc:sldMk cId="1591194267" sldId="271"/>
            <ac:spMk id="63" creationId="{00000000-0000-0000-0000-000000000000}"/>
          </ac:spMkLst>
        </pc:spChg>
      </pc:sldChg>
    </pc:docChg>
  </pc:docChgLst>
  <pc:docChgLst>
    <pc:chgData name="Eirini Zormpa" userId="1fb31b00-7c92-459d-b18f-76ae12c30343" providerId="ADAL" clId="{9AA5B4EF-931E-284B-A13A-92A19C120350}"/>
    <pc:docChg chg="undo custSel addSld delSld modSld">
      <pc:chgData name="Eirini Zormpa" userId="1fb31b00-7c92-459d-b18f-76ae12c30343" providerId="ADAL" clId="{9AA5B4EF-931E-284B-A13A-92A19C120350}" dt="2023-05-05T11:27:33.955" v="447"/>
      <pc:docMkLst>
        <pc:docMk/>
      </pc:docMkLst>
      <pc:sldChg chg="addSp delSp modSp mod">
        <pc:chgData name="Eirini Zormpa" userId="1fb31b00-7c92-459d-b18f-76ae12c30343" providerId="ADAL" clId="{9AA5B4EF-931E-284B-A13A-92A19C120350}" dt="2023-05-05T11:03:37.395" v="93" actId="166"/>
        <pc:sldMkLst>
          <pc:docMk/>
          <pc:sldMk cId="0" sldId="256"/>
        </pc:sldMkLst>
        <pc:spChg chg="mod">
          <ac:chgData name="Eirini Zormpa" userId="1fb31b00-7c92-459d-b18f-76ae12c30343" providerId="ADAL" clId="{9AA5B4EF-931E-284B-A13A-92A19C120350}" dt="2023-05-05T11:00:31.911" v="82" actId="20577"/>
          <ac:spMkLst>
            <pc:docMk/>
            <pc:sldMk cId="0" sldId="256"/>
            <ac:spMk id="9" creationId="{78D6B82D-493F-3872-82FF-0D87F5FBFA0E}"/>
          </ac:spMkLst>
        </pc:spChg>
        <pc:picChg chg="add del mod">
          <ac:chgData name="Eirini Zormpa" userId="1fb31b00-7c92-459d-b18f-76ae12c30343" providerId="ADAL" clId="{9AA5B4EF-931E-284B-A13A-92A19C120350}" dt="2023-05-05T11:03:11.850" v="84"/>
          <ac:picMkLst>
            <pc:docMk/>
            <pc:sldMk cId="0" sldId="256"/>
            <ac:picMk id="2" creationId="{834ACE17-D44A-82B4-7CB5-DFC1A99588D4}"/>
          </ac:picMkLst>
        </pc:picChg>
        <pc:picChg chg="add mod">
          <ac:chgData name="Eirini Zormpa" userId="1fb31b00-7c92-459d-b18f-76ae12c30343" providerId="ADAL" clId="{9AA5B4EF-931E-284B-A13A-92A19C120350}" dt="2023-04-14T09:29:54.279" v="52" actId="1076"/>
          <ac:picMkLst>
            <pc:docMk/>
            <pc:sldMk cId="0" sldId="256"/>
            <ac:picMk id="3" creationId="{BF18B731-FE67-1767-DBA9-8A3D7506B036}"/>
          </ac:picMkLst>
        </pc:picChg>
        <pc:picChg chg="add del mod">
          <ac:chgData name="Eirini Zormpa" userId="1fb31b00-7c92-459d-b18f-76ae12c30343" providerId="ADAL" clId="{9AA5B4EF-931E-284B-A13A-92A19C120350}" dt="2023-05-05T11:03:15.751" v="86" actId="478"/>
          <ac:picMkLst>
            <pc:docMk/>
            <pc:sldMk cId="0" sldId="256"/>
            <ac:picMk id="5" creationId="{B473D2D7-4921-6BEE-034F-34613469B075}"/>
          </ac:picMkLst>
        </pc:picChg>
        <pc:picChg chg="add mod">
          <ac:chgData name="Eirini Zormpa" userId="1fb31b00-7c92-459d-b18f-76ae12c30343" providerId="ADAL" clId="{9AA5B4EF-931E-284B-A13A-92A19C120350}" dt="2023-05-05T11:03:27.396" v="91" actId="1076"/>
          <ac:picMkLst>
            <pc:docMk/>
            <pc:sldMk cId="0" sldId="256"/>
            <ac:picMk id="6" creationId="{D207A7B3-D0EA-710A-27C7-56B84F2531EB}"/>
          </ac:picMkLst>
        </pc:picChg>
        <pc:picChg chg="mod">
          <ac:chgData name="Eirini Zormpa" userId="1fb31b00-7c92-459d-b18f-76ae12c30343" providerId="ADAL" clId="{9AA5B4EF-931E-284B-A13A-92A19C120350}" dt="2023-05-05T11:03:37.395" v="93" actId="166"/>
          <ac:picMkLst>
            <pc:docMk/>
            <pc:sldMk cId="0" sldId="256"/>
            <ac:picMk id="29" creationId="{00000000-0000-0000-0000-000000000000}"/>
          </ac:picMkLst>
        </pc:picChg>
        <pc:picChg chg="del">
          <ac:chgData name="Eirini Zormpa" userId="1fb31b00-7c92-459d-b18f-76ae12c30343" providerId="ADAL" clId="{9AA5B4EF-931E-284B-A13A-92A19C120350}" dt="2023-04-14T09:23:28.648" v="0" actId="478"/>
          <ac:picMkLst>
            <pc:docMk/>
            <pc:sldMk cId="0" sldId="256"/>
            <ac:picMk id="1032" creationId="{35F34B6E-0E73-7CFF-AC3C-6295354EFBA0}"/>
          </ac:picMkLst>
        </pc:picChg>
        <pc:picChg chg="mod">
          <ac:chgData name="Eirini Zormpa" userId="1fb31b00-7c92-459d-b18f-76ae12c30343" providerId="ADAL" clId="{9AA5B4EF-931E-284B-A13A-92A19C120350}" dt="2023-05-05T11:00:04.135" v="67" actId="408"/>
          <ac:picMkLst>
            <pc:docMk/>
            <pc:sldMk cId="0" sldId="256"/>
            <ac:picMk id="1038" creationId="{18370BBF-BC8D-3AE6-1F5A-CE4AA885E2D6}"/>
          </ac:picMkLst>
        </pc:picChg>
        <pc:picChg chg="mod">
          <ac:chgData name="Eirini Zormpa" userId="1fb31b00-7c92-459d-b18f-76ae12c30343" providerId="ADAL" clId="{9AA5B4EF-931E-284B-A13A-92A19C120350}" dt="2023-05-05T11:00:04.135" v="67" actId="408"/>
          <ac:picMkLst>
            <pc:docMk/>
            <pc:sldMk cId="0" sldId="256"/>
            <ac:picMk id="1040" creationId="{08E7DCF6-6B07-62A2-1B46-6803FF2435CE}"/>
          </ac:picMkLst>
        </pc:picChg>
        <pc:picChg chg="mod">
          <ac:chgData name="Eirini Zormpa" userId="1fb31b00-7c92-459d-b18f-76ae12c30343" providerId="ADAL" clId="{9AA5B4EF-931E-284B-A13A-92A19C120350}" dt="2023-05-05T11:00:13.710" v="78" actId="1038"/>
          <ac:picMkLst>
            <pc:docMk/>
            <pc:sldMk cId="0" sldId="256"/>
            <ac:picMk id="1042" creationId="{372CFE9B-F51E-51D6-6DF5-56EEF638D132}"/>
          </ac:picMkLst>
        </pc:picChg>
        <pc:picChg chg="add mod">
          <ac:chgData name="Eirini Zormpa" userId="1fb31b00-7c92-459d-b18f-76ae12c30343" providerId="ADAL" clId="{9AA5B4EF-931E-284B-A13A-92A19C120350}" dt="2023-05-05T11:03:30.403" v="92" actId="170"/>
          <ac:picMkLst>
            <pc:docMk/>
            <pc:sldMk cId="0" sldId="256"/>
            <ac:picMk id="2050" creationId="{C35A1629-9E7B-F3FC-D826-2C7AF3505CDA}"/>
          </ac:picMkLst>
        </pc:picChg>
      </pc:sldChg>
      <pc:sldChg chg="addSp delSp modSp mod">
        <pc:chgData name="Eirini Zormpa" userId="1fb31b00-7c92-459d-b18f-76ae12c30343" providerId="ADAL" clId="{9AA5B4EF-931E-284B-A13A-92A19C120350}" dt="2023-05-05T11:25:39.294" v="380" actId="1037"/>
        <pc:sldMkLst>
          <pc:docMk/>
          <pc:sldMk cId="0" sldId="257"/>
        </pc:sldMkLst>
        <pc:spChg chg="del">
          <ac:chgData name="Eirini Zormpa" userId="1fb31b00-7c92-459d-b18f-76ae12c30343" providerId="ADAL" clId="{9AA5B4EF-931E-284B-A13A-92A19C120350}" dt="2023-05-05T11:22:30.362" v="257" actId="478"/>
          <ac:spMkLst>
            <pc:docMk/>
            <pc:sldMk cId="0" sldId="257"/>
            <ac:spMk id="2"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3"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4"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5" creationId="{00000000-0000-0000-0000-000000000000}"/>
          </ac:spMkLst>
        </pc:spChg>
        <pc:spChg chg="del mod">
          <ac:chgData name="Eirini Zormpa" userId="1fb31b00-7c92-459d-b18f-76ae12c30343" providerId="ADAL" clId="{9AA5B4EF-931E-284B-A13A-92A19C120350}" dt="2023-05-05T11:23:13.506" v="294" actId="478"/>
          <ac:spMkLst>
            <pc:docMk/>
            <pc:sldMk cId="0" sldId="257"/>
            <ac:spMk id="30" creationId="{00000000-0000-0000-0000-000000000000}"/>
          </ac:spMkLst>
        </pc:spChg>
        <pc:spChg chg="del">
          <ac:chgData name="Eirini Zormpa" userId="1fb31b00-7c92-459d-b18f-76ae12c30343" providerId="ADAL" clId="{9AA5B4EF-931E-284B-A13A-92A19C120350}" dt="2023-05-05T11:22:32.771" v="258" actId="478"/>
          <ac:spMkLst>
            <pc:docMk/>
            <pc:sldMk cId="0" sldId="257"/>
            <ac:spMk id="31" creationId="{00000000-0000-0000-0000-000000000000}"/>
          </ac:spMkLst>
        </pc:spChg>
        <pc:spChg chg="del">
          <ac:chgData name="Eirini Zormpa" userId="1fb31b00-7c92-459d-b18f-76ae12c30343" providerId="ADAL" clId="{9AA5B4EF-931E-284B-A13A-92A19C120350}" dt="2023-05-05T11:22:32.771" v="258" actId="478"/>
          <ac:spMkLst>
            <pc:docMk/>
            <pc:sldMk cId="0" sldId="257"/>
            <ac:spMk id="32"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33" creationId="{00000000-0000-0000-0000-000000000000}"/>
          </ac:spMkLst>
        </pc:spChg>
        <pc:spChg chg="del">
          <ac:chgData name="Eirini Zormpa" userId="1fb31b00-7c92-459d-b18f-76ae12c30343" providerId="ADAL" clId="{9AA5B4EF-931E-284B-A13A-92A19C120350}" dt="2023-05-05T11:22:32.771" v="258" actId="478"/>
          <ac:spMkLst>
            <pc:docMk/>
            <pc:sldMk cId="0" sldId="257"/>
            <ac:spMk id="34"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35" creationId="{00000000-0000-0000-0000-000000000000}"/>
          </ac:spMkLst>
        </pc:spChg>
        <pc:spChg chg="del mod">
          <ac:chgData name="Eirini Zormpa" userId="1fb31b00-7c92-459d-b18f-76ae12c30343" providerId="ADAL" clId="{9AA5B4EF-931E-284B-A13A-92A19C120350}" dt="2023-05-05T11:22:35.292" v="260" actId="478"/>
          <ac:spMkLst>
            <pc:docMk/>
            <pc:sldMk cId="0" sldId="257"/>
            <ac:spMk id="36"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37"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38"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39" creationId="{00000000-0000-0000-0000-000000000000}"/>
          </ac:spMkLst>
        </pc:spChg>
        <pc:spChg chg="del">
          <ac:chgData name="Eirini Zormpa" userId="1fb31b00-7c92-459d-b18f-76ae12c30343" providerId="ADAL" clId="{9AA5B4EF-931E-284B-A13A-92A19C120350}" dt="2023-05-05T11:22:30.362" v="257" actId="478"/>
          <ac:spMkLst>
            <pc:docMk/>
            <pc:sldMk cId="0" sldId="257"/>
            <ac:spMk id="40" creationId="{00000000-0000-0000-0000-000000000000}"/>
          </ac:spMkLst>
        </pc:spChg>
        <pc:spChg chg="add mod">
          <ac:chgData name="Eirini Zormpa" userId="1fb31b00-7c92-459d-b18f-76ae12c30343" providerId="ADAL" clId="{9AA5B4EF-931E-284B-A13A-92A19C120350}" dt="2023-05-05T11:23:15.298" v="295" actId="20577"/>
          <ac:spMkLst>
            <pc:docMk/>
            <pc:sldMk cId="0" sldId="257"/>
            <ac:spMk id="43" creationId="{8E17B679-EC39-C672-C935-BB430AE30A06}"/>
          </ac:spMkLst>
        </pc:spChg>
        <pc:spChg chg="add mod">
          <ac:chgData name="Eirini Zormpa" userId="1fb31b00-7c92-459d-b18f-76ae12c30343" providerId="ADAL" clId="{9AA5B4EF-931E-284B-A13A-92A19C120350}" dt="2023-05-05T11:25:39.294" v="380" actId="1037"/>
          <ac:spMkLst>
            <pc:docMk/>
            <pc:sldMk cId="0" sldId="257"/>
            <ac:spMk id="44" creationId="{21A456AD-E798-888D-4A93-5CDDBB010FB4}"/>
          </ac:spMkLst>
        </pc:spChg>
        <pc:spChg chg="add mod">
          <ac:chgData name="Eirini Zormpa" userId="1fb31b00-7c92-459d-b18f-76ae12c30343" providerId="ADAL" clId="{9AA5B4EF-931E-284B-A13A-92A19C120350}" dt="2023-05-05T11:25:39.294" v="380" actId="1037"/>
          <ac:spMkLst>
            <pc:docMk/>
            <pc:sldMk cId="0" sldId="257"/>
            <ac:spMk id="45" creationId="{8051672D-0974-258D-1436-B520CBD0675E}"/>
          </ac:spMkLst>
        </pc:spChg>
        <pc:grpChg chg="del">
          <ac:chgData name="Eirini Zormpa" userId="1fb31b00-7c92-459d-b18f-76ae12c30343" providerId="ADAL" clId="{9AA5B4EF-931E-284B-A13A-92A19C120350}" dt="2023-05-05T11:22:32.771" v="258" actId="478"/>
          <ac:grpSpMkLst>
            <pc:docMk/>
            <pc:sldMk cId="0" sldId="257"/>
            <ac:grpSpMk id="6" creationId="{00000000-0000-0000-0000-000000000000}"/>
          </ac:grpSpMkLst>
        </pc:grpChg>
        <pc:grpChg chg="del">
          <ac:chgData name="Eirini Zormpa" userId="1fb31b00-7c92-459d-b18f-76ae12c30343" providerId="ADAL" clId="{9AA5B4EF-931E-284B-A13A-92A19C120350}" dt="2023-05-05T11:22:30.362" v="257" actId="478"/>
          <ac:grpSpMkLst>
            <pc:docMk/>
            <pc:sldMk cId="0" sldId="257"/>
            <ac:grpSpMk id="9" creationId="{00000000-0000-0000-0000-000000000000}"/>
          </ac:grpSpMkLst>
        </pc:grpChg>
        <pc:grpChg chg="del">
          <ac:chgData name="Eirini Zormpa" userId="1fb31b00-7c92-459d-b18f-76ae12c30343" providerId="ADAL" clId="{9AA5B4EF-931E-284B-A13A-92A19C120350}" dt="2023-05-05T11:22:30.362" v="257" actId="478"/>
          <ac:grpSpMkLst>
            <pc:docMk/>
            <pc:sldMk cId="0" sldId="257"/>
            <ac:grpSpMk id="12" creationId="{00000000-0000-0000-0000-000000000000}"/>
          </ac:grpSpMkLst>
        </pc:grpChg>
        <pc:grpChg chg="del">
          <ac:chgData name="Eirini Zormpa" userId="1fb31b00-7c92-459d-b18f-76ae12c30343" providerId="ADAL" clId="{9AA5B4EF-931E-284B-A13A-92A19C120350}" dt="2023-05-05T11:22:30.362" v="257" actId="478"/>
          <ac:grpSpMkLst>
            <pc:docMk/>
            <pc:sldMk cId="0" sldId="257"/>
            <ac:grpSpMk id="15" creationId="{00000000-0000-0000-0000-000000000000}"/>
          </ac:grpSpMkLst>
        </pc:grpChg>
        <pc:grpChg chg="del">
          <ac:chgData name="Eirini Zormpa" userId="1fb31b00-7c92-459d-b18f-76ae12c30343" providerId="ADAL" clId="{9AA5B4EF-931E-284B-A13A-92A19C120350}" dt="2023-05-05T11:22:30.362" v="257" actId="478"/>
          <ac:grpSpMkLst>
            <pc:docMk/>
            <pc:sldMk cId="0" sldId="257"/>
            <ac:grpSpMk id="18" creationId="{00000000-0000-0000-0000-000000000000}"/>
          </ac:grpSpMkLst>
        </pc:grpChg>
        <pc:picChg chg="del">
          <ac:chgData name="Eirini Zormpa" userId="1fb31b00-7c92-459d-b18f-76ae12c30343" providerId="ADAL" clId="{9AA5B4EF-931E-284B-A13A-92A19C120350}" dt="2023-05-05T11:22:30.362" v="257" actId="478"/>
          <ac:picMkLst>
            <pc:docMk/>
            <pc:sldMk cId="0" sldId="257"/>
            <ac:picMk id="21" creationId="{00000000-0000-0000-0000-000000000000}"/>
          </ac:picMkLst>
        </pc:picChg>
        <pc:picChg chg="del">
          <ac:chgData name="Eirini Zormpa" userId="1fb31b00-7c92-459d-b18f-76ae12c30343" providerId="ADAL" clId="{9AA5B4EF-931E-284B-A13A-92A19C120350}" dt="2023-05-05T11:22:30.362" v="257" actId="478"/>
          <ac:picMkLst>
            <pc:docMk/>
            <pc:sldMk cId="0" sldId="257"/>
            <ac:picMk id="26" creationId="{00000000-0000-0000-0000-000000000000}"/>
          </ac:picMkLst>
        </pc:picChg>
        <pc:picChg chg="del">
          <ac:chgData name="Eirini Zormpa" userId="1fb31b00-7c92-459d-b18f-76ae12c30343" providerId="ADAL" clId="{9AA5B4EF-931E-284B-A13A-92A19C120350}" dt="2023-05-05T11:22:30.362" v="257" actId="478"/>
          <ac:picMkLst>
            <pc:docMk/>
            <pc:sldMk cId="0" sldId="257"/>
            <ac:picMk id="27" creationId="{00000000-0000-0000-0000-000000000000}"/>
          </ac:picMkLst>
        </pc:picChg>
        <pc:picChg chg="del">
          <ac:chgData name="Eirini Zormpa" userId="1fb31b00-7c92-459d-b18f-76ae12c30343" providerId="ADAL" clId="{9AA5B4EF-931E-284B-A13A-92A19C120350}" dt="2023-05-05T11:22:30.362" v="257" actId="478"/>
          <ac:picMkLst>
            <pc:docMk/>
            <pc:sldMk cId="0" sldId="257"/>
            <ac:picMk id="28" creationId="{00000000-0000-0000-0000-000000000000}"/>
          </ac:picMkLst>
        </pc:picChg>
        <pc:picChg chg="del">
          <ac:chgData name="Eirini Zormpa" userId="1fb31b00-7c92-459d-b18f-76ae12c30343" providerId="ADAL" clId="{9AA5B4EF-931E-284B-A13A-92A19C120350}" dt="2023-05-05T11:22:30.362" v="257" actId="478"/>
          <ac:picMkLst>
            <pc:docMk/>
            <pc:sldMk cId="0" sldId="257"/>
            <ac:picMk id="29" creationId="{00000000-0000-0000-0000-000000000000}"/>
          </ac:picMkLst>
        </pc:picChg>
        <pc:picChg chg="add mod">
          <ac:chgData name="Eirini Zormpa" userId="1fb31b00-7c92-459d-b18f-76ae12c30343" providerId="ADAL" clId="{9AA5B4EF-931E-284B-A13A-92A19C120350}" dt="2023-05-05T11:22:53.910" v="261"/>
          <ac:picMkLst>
            <pc:docMk/>
            <pc:sldMk cId="0" sldId="257"/>
            <ac:picMk id="41" creationId="{03B5E81F-A0D2-95B0-23BC-887E1E4DD11B}"/>
          </ac:picMkLst>
        </pc:picChg>
        <pc:picChg chg="add del mod">
          <ac:chgData name="Eirini Zormpa" userId="1fb31b00-7c92-459d-b18f-76ae12c30343" providerId="ADAL" clId="{9AA5B4EF-931E-284B-A13A-92A19C120350}" dt="2023-05-05T11:23:18.998" v="296" actId="478"/>
          <ac:picMkLst>
            <pc:docMk/>
            <pc:sldMk cId="0" sldId="257"/>
            <ac:picMk id="42" creationId="{0DCCDD13-0AE0-A3C2-474B-D40855AB0051}"/>
          </ac:picMkLst>
        </pc:picChg>
        <pc:picChg chg="add mod modCrop">
          <ac:chgData name="Eirini Zormpa" userId="1fb31b00-7c92-459d-b18f-76ae12c30343" providerId="ADAL" clId="{9AA5B4EF-931E-284B-A13A-92A19C120350}" dt="2023-05-05T11:24:01.569" v="308" actId="1076"/>
          <ac:picMkLst>
            <pc:docMk/>
            <pc:sldMk cId="0" sldId="257"/>
            <ac:picMk id="47" creationId="{E6B0479D-21DF-80B0-870C-AD3DA5FF6C58}"/>
          </ac:picMkLst>
        </pc:picChg>
      </pc:sldChg>
      <pc:sldChg chg="addSp modSp mod">
        <pc:chgData name="Eirini Zormpa" userId="1fb31b00-7c92-459d-b18f-76ae12c30343" providerId="ADAL" clId="{9AA5B4EF-931E-284B-A13A-92A19C120350}" dt="2023-05-05T11:27:33.955" v="447"/>
        <pc:sldMkLst>
          <pc:docMk/>
          <pc:sldMk cId="0" sldId="264"/>
        </pc:sldMkLst>
        <pc:spChg chg="mod">
          <ac:chgData name="Eirini Zormpa" userId="1fb31b00-7c92-459d-b18f-76ae12c30343" providerId="ADAL" clId="{9AA5B4EF-931E-284B-A13A-92A19C120350}" dt="2023-05-05T11:27:29.967" v="446" actId="1035"/>
          <ac:spMkLst>
            <pc:docMk/>
            <pc:sldMk cId="0" sldId="264"/>
            <ac:spMk id="5"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7"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8"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9" creationId="{469337BF-6E9A-CD76-56E8-C1493B79ECE1}"/>
          </ac:spMkLst>
        </pc:spChg>
        <pc:spChg chg="mod">
          <ac:chgData name="Eirini Zormpa" userId="1fb31b00-7c92-459d-b18f-76ae12c30343" providerId="ADAL" clId="{9AA5B4EF-931E-284B-A13A-92A19C120350}" dt="2023-05-05T11:27:29.967" v="446" actId="1035"/>
          <ac:spMkLst>
            <pc:docMk/>
            <pc:sldMk cId="0" sldId="264"/>
            <ac:spMk id="10" creationId="{BB6EEA7B-A99C-3685-AACC-46349A094E87}"/>
          </ac:spMkLst>
        </pc:spChg>
        <pc:spChg chg="mod">
          <ac:chgData name="Eirini Zormpa" userId="1fb31b00-7c92-459d-b18f-76ae12c30343" providerId="ADAL" clId="{9AA5B4EF-931E-284B-A13A-92A19C120350}" dt="2023-05-05T11:27:29.967" v="446" actId="1035"/>
          <ac:spMkLst>
            <pc:docMk/>
            <pc:sldMk cId="0" sldId="264"/>
            <ac:spMk id="14" creationId="{7BEF46B5-D04F-C93E-AAFB-25852DF5FE4E}"/>
          </ac:spMkLst>
        </pc:spChg>
        <pc:spChg chg="mod">
          <ac:chgData name="Eirini Zormpa" userId="1fb31b00-7c92-459d-b18f-76ae12c30343" providerId="ADAL" clId="{9AA5B4EF-931E-284B-A13A-92A19C120350}" dt="2023-05-05T11:27:29.967" v="446" actId="1035"/>
          <ac:spMkLst>
            <pc:docMk/>
            <pc:sldMk cId="0" sldId="264"/>
            <ac:spMk id="18" creationId="{60F63D89-C3EA-B5A8-B982-22175BF37C6E}"/>
          </ac:spMkLst>
        </pc:spChg>
        <pc:spChg chg="mod">
          <ac:chgData name="Eirini Zormpa" userId="1fb31b00-7c92-459d-b18f-76ae12c30343" providerId="ADAL" clId="{9AA5B4EF-931E-284B-A13A-92A19C120350}" dt="2023-05-05T11:27:29.967" v="446" actId="1035"/>
          <ac:spMkLst>
            <pc:docMk/>
            <pc:sldMk cId="0" sldId="264"/>
            <ac:spMk id="19" creationId="{E45DBB82-AA19-2F7F-9D71-BDDE45255BB1}"/>
          </ac:spMkLst>
        </pc:spChg>
        <pc:spChg chg="mod">
          <ac:chgData name="Eirini Zormpa" userId="1fb31b00-7c92-459d-b18f-76ae12c30343" providerId="ADAL" clId="{9AA5B4EF-931E-284B-A13A-92A19C120350}" dt="2023-05-05T11:27:29.967" v="446" actId="1035"/>
          <ac:spMkLst>
            <pc:docMk/>
            <pc:sldMk cId="0" sldId="264"/>
            <ac:spMk id="21"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25"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26"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32"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40"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46"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48" creationId="{5C8C0650-F5B6-DB25-1FEB-EAEB9E1E50B6}"/>
          </ac:spMkLst>
        </pc:spChg>
        <pc:spChg chg="mod">
          <ac:chgData name="Eirini Zormpa" userId="1fb31b00-7c92-459d-b18f-76ae12c30343" providerId="ADAL" clId="{9AA5B4EF-931E-284B-A13A-92A19C120350}" dt="2023-05-05T11:27:29.967" v="446" actId="1035"/>
          <ac:spMkLst>
            <pc:docMk/>
            <pc:sldMk cId="0" sldId="264"/>
            <ac:spMk id="51" creationId="{0E70D60A-A75D-CE9C-3DA4-737D2119B4E1}"/>
          </ac:spMkLst>
        </pc:spChg>
        <pc:spChg chg="mod">
          <ac:chgData name="Eirini Zormpa" userId="1fb31b00-7c92-459d-b18f-76ae12c30343" providerId="ADAL" clId="{9AA5B4EF-931E-284B-A13A-92A19C120350}" dt="2023-05-05T11:27:29.967" v="446" actId="1035"/>
          <ac:spMkLst>
            <pc:docMk/>
            <pc:sldMk cId="0" sldId="264"/>
            <ac:spMk id="55"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56"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57"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59"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61" creationId="{00000000-0000-0000-0000-000000000000}"/>
          </ac:spMkLst>
        </pc:spChg>
        <pc:spChg chg="mod">
          <ac:chgData name="Eirini Zormpa" userId="1fb31b00-7c92-459d-b18f-76ae12c30343" providerId="ADAL" clId="{9AA5B4EF-931E-284B-A13A-92A19C120350}" dt="2023-05-05T11:27:29.967" v="446" actId="1035"/>
          <ac:spMkLst>
            <pc:docMk/>
            <pc:sldMk cId="0" sldId="264"/>
            <ac:spMk id="63" creationId="{00000000-0000-0000-0000-000000000000}"/>
          </ac:spMkLst>
        </pc:spChg>
        <pc:grpChg chg="mod">
          <ac:chgData name="Eirini Zormpa" userId="1fb31b00-7c92-459d-b18f-76ae12c30343" providerId="ADAL" clId="{9AA5B4EF-931E-284B-A13A-92A19C120350}" dt="2023-05-05T11:27:29.967" v="446" actId="1035"/>
          <ac:grpSpMkLst>
            <pc:docMk/>
            <pc:sldMk cId="0" sldId="264"/>
            <ac:grpSpMk id="2" creationId="{00000000-0000-0000-0000-000000000000}"/>
          </ac:grpSpMkLst>
        </pc:grpChg>
        <pc:grpChg chg="mod">
          <ac:chgData name="Eirini Zormpa" userId="1fb31b00-7c92-459d-b18f-76ae12c30343" providerId="ADAL" clId="{9AA5B4EF-931E-284B-A13A-92A19C120350}" dt="2023-05-05T11:27:29.967" v="446" actId="1035"/>
          <ac:grpSpMkLst>
            <pc:docMk/>
            <pc:sldMk cId="0" sldId="264"/>
            <ac:grpSpMk id="15" creationId="{00000000-0000-0000-0000-000000000000}"/>
          </ac:grpSpMkLst>
        </pc:grpChg>
        <pc:grpChg chg="mod">
          <ac:chgData name="Eirini Zormpa" userId="1fb31b00-7c92-459d-b18f-76ae12c30343" providerId="ADAL" clId="{9AA5B4EF-931E-284B-A13A-92A19C120350}" dt="2023-05-05T11:27:29.967" v="446" actId="1035"/>
          <ac:grpSpMkLst>
            <pc:docMk/>
            <pc:sldMk cId="0" sldId="264"/>
            <ac:grpSpMk id="22" creationId="{00000000-0000-0000-0000-000000000000}"/>
          </ac:grpSpMkLst>
        </pc:grpChg>
        <pc:grpChg chg="mod">
          <ac:chgData name="Eirini Zormpa" userId="1fb31b00-7c92-459d-b18f-76ae12c30343" providerId="ADAL" clId="{9AA5B4EF-931E-284B-A13A-92A19C120350}" dt="2023-05-05T11:27:29.967" v="446" actId="1035"/>
          <ac:grpSpMkLst>
            <pc:docMk/>
            <pc:sldMk cId="0" sldId="264"/>
            <ac:grpSpMk id="33" creationId="{00000000-0000-0000-0000-000000000000}"/>
          </ac:grpSpMkLst>
        </pc:grpChg>
        <pc:picChg chg="add mod">
          <ac:chgData name="Eirini Zormpa" userId="1fb31b00-7c92-459d-b18f-76ae12c30343" providerId="ADAL" clId="{9AA5B4EF-931E-284B-A13A-92A19C120350}" dt="2023-05-05T11:27:33.955" v="447"/>
          <ac:picMkLst>
            <pc:docMk/>
            <pc:sldMk cId="0" sldId="264"/>
            <ac:picMk id="6" creationId="{2A377C90-4F15-9AE9-5124-69AB347C1110}"/>
          </ac:picMkLst>
        </pc:picChg>
        <pc:picChg chg="mod">
          <ac:chgData name="Eirini Zormpa" userId="1fb31b00-7c92-459d-b18f-76ae12c30343" providerId="ADAL" clId="{9AA5B4EF-931E-284B-A13A-92A19C120350}" dt="2023-05-05T11:27:29.967" v="446" actId="1035"/>
          <ac:picMkLst>
            <pc:docMk/>
            <pc:sldMk cId="0" sldId="264"/>
            <ac:picMk id="12" creationId="{E2DD4298-3912-852E-9B54-DFC9BFA938F5}"/>
          </ac:picMkLst>
        </pc:picChg>
        <pc:picChg chg="mod">
          <ac:chgData name="Eirini Zormpa" userId="1fb31b00-7c92-459d-b18f-76ae12c30343" providerId="ADAL" clId="{9AA5B4EF-931E-284B-A13A-92A19C120350}" dt="2023-05-05T11:27:29.967" v="446" actId="1035"/>
          <ac:picMkLst>
            <pc:docMk/>
            <pc:sldMk cId="0" sldId="264"/>
            <ac:picMk id="13" creationId="{F61732D4-0A67-14F5-A0D0-FADD307B30DB}"/>
          </ac:picMkLst>
        </pc:picChg>
        <pc:picChg chg="mod">
          <ac:chgData name="Eirini Zormpa" userId="1fb31b00-7c92-459d-b18f-76ae12c30343" providerId="ADAL" clId="{9AA5B4EF-931E-284B-A13A-92A19C120350}" dt="2023-05-05T11:27:29.967" v="446" actId="1035"/>
          <ac:picMkLst>
            <pc:docMk/>
            <pc:sldMk cId="0" sldId="264"/>
            <ac:picMk id="27" creationId="{00000000-0000-0000-0000-000000000000}"/>
          </ac:picMkLst>
        </pc:picChg>
        <pc:picChg chg="mod">
          <ac:chgData name="Eirini Zormpa" userId="1fb31b00-7c92-459d-b18f-76ae12c30343" providerId="ADAL" clId="{9AA5B4EF-931E-284B-A13A-92A19C120350}" dt="2023-05-05T11:27:29.967" v="446" actId="1035"/>
          <ac:picMkLst>
            <pc:docMk/>
            <pc:sldMk cId="0" sldId="264"/>
            <ac:picMk id="47" creationId="{00000000-0000-0000-0000-000000000000}"/>
          </ac:picMkLst>
        </pc:picChg>
        <pc:picChg chg="mod">
          <ac:chgData name="Eirini Zormpa" userId="1fb31b00-7c92-459d-b18f-76ae12c30343" providerId="ADAL" clId="{9AA5B4EF-931E-284B-A13A-92A19C120350}" dt="2023-05-05T11:27:29.967" v="446" actId="1035"/>
          <ac:picMkLst>
            <pc:docMk/>
            <pc:sldMk cId="0" sldId="264"/>
            <ac:picMk id="50" creationId="{00000000-0000-0000-0000-000000000000}"/>
          </ac:picMkLst>
        </pc:picChg>
        <pc:picChg chg="mod">
          <ac:chgData name="Eirini Zormpa" userId="1fb31b00-7c92-459d-b18f-76ae12c30343" providerId="ADAL" clId="{9AA5B4EF-931E-284B-A13A-92A19C120350}" dt="2023-05-05T11:27:29.967" v="446" actId="1035"/>
          <ac:picMkLst>
            <pc:docMk/>
            <pc:sldMk cId="0" sldId="264"/>
            <ac:picMk id="52" creationId="{00000000-0000-0000-0000-000000000000}"/>
          </ac:picMkLst>
        </pc:picChg>
        <pc:picChg chg="mod">
          <ac:chgData name="Eirini Zormpa" userId="1fb31b00-7c92-459d-b18f-76ae12c30343" providerId="ADAL" clId="{9AA5B4EF-931E-284B-A13A-92A19C120350}" dt="2023-05-05T11:27:29.967" v="446" actId="1035"/>
          <ac:picMkLst>
            <pc:docMk/>
            <pc:sldMk cId="0" sldId="264"/>
            <ac:picMk id="64" creationId="{68509030-5EE8-54AA-B6F0-4B175904F719}"/>
          </ac:picMkLst>
        </pc:picChg>
      </pc:sldChg>
      <pc:sldChg chg="modSp mod">
        <pc:chgData name="Eirini Zormpa" userId="1fb31b00-7c92-459d-b18f-76ae12c30343" providerId="ADAL" clId="{9AA5B4EF-931E-284B-A13A-92A19C120350}" dt="2023-05-05T11:08:52.040" v="200" actId="1076"/>
        <pc:sldMkLst>
          <pc:docMk/>
          <pc:sldMk cId="1591194267" sldId="271"/>
        </pc:sldMkLst>
        <pc:spChg chg="mod">
          <ac:chgData name="Eirini Zormpa" userId="1fb31b00-7c92-459d-b18f-76ae12c30343" providerId="ADAL" clId="{9AA5B4EF-931E-284B-A13A-92A19C120350}" dt="2023-05-05T11:08:52.040" v="200" actId="1076"/>
          <ac:spMkLst>
            <pc:docMk/>
            <pc:sldMk cId="1591194267" sldId="271"/>
            <ac:spMk id="55" creationId="{00000000-0000-0000-0000-000000000000}"/>
          </ac:spMkLst>
        </pc:spChg>
      </pc:sldChg>
      <pc:sldChg chg="addSp delSp modSp new del">
        <pc:chgData name="Eirini Zormpa" userId="1fb31b00-7c92-459d-b18f-76ae12c30343" providerId="ADAL" clId="{9AA5B4EF-931E-284B-A13A-92A19C120350}" dt="2023-05-05T10:58:22.165" v="58" actId="680"/>
        <pc:sldMkLst>
          <pc:docMk/>
          <pc:sldMk cId="1755921783" sldId="272"/>
        </pc:sldMkLst>
        <pc:spChg chg="add del">
          <ac:chgData name="Eirini Zormpa" userId="1fb31b00-7c92-459d-b18f-76ae12c30343" providerId="ADAL" clId="{9AA5B4EF-931E-284B-A13A-92A19C120350}" dt="2023-05-05T10:58:21.490" v="57"/>
          <ac:spMkLst>
            <pc:docMk/>
            <pc:sldMk cId="1755921783" sldId="272"/>
            <ac:spMk id="2" creationId="{FCF338D8-B5D4-758B-019A-FC8FDC8FA53B}"/>
          </ac:spMkLst>
        </pc:spChg>
        <pc:picChg chg="add del mod">
          <ac:chgData name="Eirini Zormpa" userId="1fb31b00-7c92-459d-b18f-76ae12c30343" providerId="ADAL" clId="{9AA5B4EF-931E-284B-A13A-92A19C120350}" dt="2023-05-05T10:58:21.490" v="57"/>
          <ac:picMkLst>
            <pc:docMk/>
            <pc:sldMk cId="1755921783" sldId="272"/>
            <ac:picMk id="1026" creationId="{A588DE8C-38F6-A571-EEBD-4CC760DE25E2}"/>
          </ac:picMkLst>
        </pc:picChg>
      </pc:sldChg>
      <pc:sldChg chg="addSp delSp modSp add mod setBg">
        <pc:chgData name="Eirini Zormpa" userId="1fb31b00-7c92-459d-b18f-76ae12c30343" providerId="ADAL" clId="{9AA5B4EF-931E-284B-A13A-92A19C120350}" dt="2023-05-05T11:08:22.416" v="169" actId="1076"/>
        <pc:sldMkLst>
          <pc:docMk/>
          <pc:sldMk cId="2585681549" sldId="272"/>
        </pc:sldMkLst>
        <pc:spChg chg="add mod">
          <ac:chgData name="Eirini Zormpa" userId="1fb31b00-7c92-459d-b18f-76ae12c30343" providerId="ADAL" clId="{9AA5B4EF-931E-284B-A13A-92A19C120350}" dt="2023-05-05T11:07:21.145" v="157" actId="255"/>
          <ac:spMkLst>
            <pc:docMk/>
            <pc:sldMk cId="2585681549" sldId="272"/>
            <ac:spMk id="4" creationId="{AB4A3496-D4D7-F80A-A9D3-93E956633B9E}"/>
          </ac:spMkLst>
        </pc:spChg>
        <pc:spChg chg="add mod">
          <ac:chgData name="Eirini Zormpa" userId="1fb31b00-7c92-459d-b18f-76ae12c30343" providerId="ADAL" clId="{9AA5B4EF-931E-284B-A13A-92A19C120350}" dt="2023-05-05T11:08:17.433" v="168" actId="1076"/>
          <ac:spMkLst>
            <pc:docMk/>
            <pc:sldMk cId="2585681549" sldId="272"/>
            <ac:spMk id="7" creationId="{636C35EB-6B45-8489-8527-E300445178A9}"/>
          </ac:spMkLst>
        </pc:spChg>
        <pc:spChg chg="del mod">
          <ac:chgData name="Eirini Zormpa" userId="1fb31b00-7c92-459d-b18f-76ae12c30343" providerId="ADAL" clId="{9AA5B4EF-931E-284B-A13A-92A19C120350}" dt="2023-05-05T11:03:50.618" v="98" actId="478"/>
          <ac:spMkLst>
            <pc:docMk/>
            <pc:sldMk cId="2585681549" sldId="272"/>
            <ac:spMk id="9" creationId="{78D6B82D-493F-3872-82FF-0D87F5FBFA0E}"/>
          </ac:spMkLst>
        </pc:spChg>
        <pc:spChg chg="add mod">
          <ac:chgData name="Eirini Zormpa" userId="1fb31b00-7c92-459d-b18f-76ae12c30343" providerId="ADAL" clId="{9AA5B4EF-931E-284B-A13A-92A19C120350}" dt="2023-05-05T11:07:42.972" v="162" actId="255"/>
          <ac:spMkLst>
            <pc:docMk/>
            <pc:sldMk cId="2585681549" sldId="272"/>
            <ac:spMk id="10" creationId="{3C54DD9A-8E2D-FCFC-E90C-0496A83D8A6A}"/>
          </ac:spMkLst>
        </pc:spChg>
        <pc:picChg chg="mod">
          <ac:chgData name="Eirini Zormpa" userId="1fb31b00-7c92-459d-b18f-76ae12c30343" providerId="ADAL" clId="{9AA5B4EF-931E-284B-A13A-92A19C120350}" dt="2023-05-05T11:08:22.416" v="169" actId="1076"/>
          <ac:picMkLst>
            <pc:docMk/>
            <pc:sldMk cId="2585681549" sldId="272"/>
            <ac:picMk id="3" creationId="{BF18B731-FE67-1767-DBA9-8A3D7506B036}"/>
          </ac:picMkLst>
        </pc:picChg>
        <pc:picChg chg="mod">
          <ac:chgData name="Eirini Zormpa" userId="1fb31b00-7c92-459d-b18f-76ae12c30343" providerId="ADAL" clId="{9AA5B4EF-931E-284B-A13A-92A19C120350}" dt="2023-05-05T11:06:05.385" v="132" actId="1076"/>
          <ac:picMkLst>
            <pc:docMk/>
            <pc:sldMk cId="2585681549" sldId="272"/>
            <ac:picMk id="5" creationId="{B473D2D7-4921-6BEE-034F-34613469B075}"/>
          </ac:picMkLst>
        </pc:picChg>
        <pc:picChg chg="del">
          <ac:chgData name="Eirini Zormpa" userId="1fb31b00-7c92-459d-b18f-76ae12c30343" providerId="ADAL" clId="{9AA5B4EF-931E-284B-A13A-92A19C120350}" dt="2023-05-05T11:03:46.207" v="95" actId="478"/>
          <ac:picMkLst>
            <pc:docMk/>
            <pc:sldMk cId="2585681549" sldId="272"/>
            <ac:picMk id="1038" creationId="{18370BBF-BC8D-3AE6-1F5A-CE4AA885E2D6}"/>
          </ac:picMkLst>
        </pc:picChg>
        <pc:picChg chg="del">
          <ac:chgData name="Eirini Zormpa" userId="1fb31b00-7c92-459d-b18f-76ae12c30343" providerId="ADAL" clId="{9AA5B4EF-931E-284B-A13A-92A19C120350}" dt="2023-05-05T11:03:45.157" v="94" actId="478"/>
          <ac:picMkLst>
            <pc:docMk/>
            <pc:sldMk cId="2585681549" sldId="272"/>
            <ac:picMk id="1040" creationId="{08E7DCF6-6B07-62A2-1B46-6803FF2435CE}"/>
          </ac:picMkLst>
        </pc:picChg>
        <pc:picChg chg="del">
          <ac:chgData name="Eirini Zormpa" userId="1fb31b00-7c92-459d-b18f-76ae12c30343" providerId="ADAL" clId="{9AA5B4EF-931E-284B-A13A-92A19C120350}" dt="2023-05-05T11:03:45.157" v="94" actId="478"/>
          <ac:picMkLst>
            <pc:docMk/>
            <pc:sldMk cId="2585681549" sldId="272"/>
            <ac:picMk id="1042" creationId="{372CFE9B-F51E-51D6-6DF5-56EEF638D132}"/>
          </ac:picMkLst>
        </pc:picChg>
        <pc:picChg chg="del">
          <ac:chgData name="Eirini Zormpa" userId="1fb31b00-7c92-459d-b18f-76ae12c30343" providerId="ADAL" clId="{9AA5B4EF-931E-284B-A13A-92A19C120350}" dt="2023-05-05T11:03:47.440" v="96" actId="478"/>
          <ac:picMkLst>
            <pc:docMk/>
            <pc:sldMk cId="2585681549" sldId="272"/>
            <ac:picMk id="2050" creationId="{C35A1629-9E7B-F3FC-D826-2C7AF3505CDA}"/>
          </ac:picMkLst>
        </pc:picChg>
      </pc:sldChg>
      <pc:sldChg chg="addSp delSp modSp add mod setBg">
        <pc:chgData name="Eirini Zormpa" userId="1fb31b00-7c92-459d-b18f-76ae12c30343" providerId="ADAL" clId="{9AA5B4EF-931E-284B-A13A-92A19C120350}" dt="2023-05-05T11:27:00.893" v="422" actId="1076"/>
        <pc:sldMkLst>
          <pc:docMk/>
          <pc:sldMk cId="3024960557" sldId="273"/>
        </pc:sldMkLst>
        <pc:spChg chg="del mod">
          <ac:chgData name="Eirini Zormpa" userId="1fb31b00-7c92-459d-b18f-76ae12c30343" providerId="ADAL" clId="{9AA5B4EF-931E-284B-A13A-92A19C120350}" dt="2023-05-05T11:26:43.861" v="419" actId="478"/>
          <ac:spMkLst>
            <pc:docMk/>
            <pc:sldMk cId="3024960557" sldId="273"/>
            <ac:spMk id="30" creationId="{00000000-0000-0000-0000-000000000000}"/>
          </ac:spMkLst>
        </pc:spChg>
        <pc:spChg chg="add mod">
          <ac:chgData name="Eirini Zormpa" userId="1fb31b00-7c92-459d-b18f-76ae12c30343" providerId="ADAL" clId="{9AA5B4EF-931E-284B-A13A-92A19C120350}" dt="2023-05-05T11:27:00.893" v="422" actId="1076"/>
          <ac:spMkLst>
            <pc:docMk/>
            <pc:sldMk cId="3024960557" sldId="273"/>
            <ac:spMk id="42" creationId="{882C965E-CA99-BF16-2CE2-C1F7BD2E18BB}"/>
          </ac:spMkLst>
        </pc:spChg>
      </pc:sldChg>
    </pc:docChg>
  </pc:docChgLst>
  <pc:docChgLst>
    <pc:chgData name="Eirini Zormpa" userId="1fb31b00-7c92-459d-b18f-76ae12c30343" providerId="ADAL" clId="{CD206689-4615-7F42-BFE3-C2E9EF55ED44}"/>
    <pc:docChg chg="undo custSel addSld delSld modSld sldOrd">
      <pc:chgData name="Eirini Zormpa" userId="1fb31b00-7c92-459d-b18f-76ae12c30343" providerId="ADAL" clId="{CD206689-4615-7F42-BFE3-C2E9EF55ED44}" dt="2023-02-10T10:30:33.314" v="210" actId="1076"/>
      <pc:docMkLst>
        <pc:docMk/>
      </pc:docMkLst>
      <pc:sldChg chg="addSp delSp modSp mod">
        <pc:chgData name="Eirini Zormpa" userId="1fb31b00-7c92-459d-b18f-76ae12c30343" providerId="ADAL" clId="{CD206689-4615-7F42-BFE3-C2E9EF55ED44}" dt="2023-02-10T10:30:33.314" v="210" actId="1076"/>
        <pc:sldMkLst>
          <pc:docMk/>
          <pc:sldMk cId="0" sldId="256"/>
        </pc:sldMkLst>
        <pc:spChg chg="del">
          <ac:chgData name="Eirini Zormpa" userId="1fb31b00-7c92-459d-b18f-76ae12c30343" providerId="ADAL" clId="{CD206689-4615-7F42-BFE3-C2E9EF55ED44}" dt="2023-02-10T10:26:08.459" v="149" actId="478"/>
          <ac:spMkLst>
            <pc:docMk/>
            <pc:sldMk cId="0" sldId="256"/>
            <ac:spMk id="2"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3" creationId="{00000000-0000-0000-0000-000000000000}"/>
          </ac:spMkLst>
        </pc:spChg>
        <pc:spChg chg="add del">
          <ac:chgData name="Eirini Zormpa" userId="1fb31b00-7c92-459d-b18f-76ae12c30343" providerId="ADAL" clId="{CD206689-4615-7F42-BFE3-C2E9EF55ED44}" dt="2023-02-10T10:26:59.980" v="155"/>
          <ac:spMkLst>
            <pc:docMk/>
            <pc:sldMk cId="0" sldId="256"/>
            <ac:spMk id="4" creationId="{5EDE4EDE-2276-1C23-D966-8D421913086C}"/>
          </ac:spMkLst>
        </pc:spChg>
        <pc:spChg chg="add del mod">
          <ac:chgData name="Eirini Zormpa" userId="1fb31b00-7c92-459d-b18f-76ae12c30343" providerId="ADAL" clId="{CD206689-4615-7F42-BFE3-C2E9EF55ED44}" dt="2023-02-10T10:27:35.719" v="164" actId="478"/>
          <ac:spMkLst>
            <pc:docMk/>
            <pc:sldMk cId="0" sldId="256"/>
            <ac:spMk id="6" creationId="{9DD0DDF1-C0E4-A317-4D53-C83CA262B3C9}"/>
          </ac:spMkLst>
        </pc:spChg>
        <pc:spChg chg="add del mod">
          <ac:chgData name="Eirini Zormpa" userId="1fb31b00-7c92-459d-b18f-76ae12c30343" providerId="ADAL" clId="{CD206689-4615-7F42-BFE3-C2E9EF55ED44}" dt="2023-02-10T10:29:03.979" v="183" actId="478"/>
          <ac:spMkLst>
            <pc:docMk/>
            <pc:sldMk cId="0" sldId="256"/>
            <ac:spMk id="7" creationId="{2D9F571E-E2B5-5085-5B65-D675D8EB6AF9}"/>
          </ac:spMkLst>
        </pc:spChg>
        <pc:spChg chg="add mod">
          <ac:chgData name="Eirini Zormpa" userId="1fb31b00-7c92-459d-b18f-76ae12c30343" providerId="ADAL" clId="{CD206689-4615-7F42-BFE3-C2E9EF55ED44}" dt="2023-02-10T10:30:13.730" v="201" actId="1076"/>
          <ac:spMkLst>
            <pc:docMk/>
            <pc:sldMk cId="0" sldId="256"/>
            <ac:spMk id="9" creationId="{78D6B82D-493F-3872-82FF-0D87F5FBFA0E}"/>
          </ac:spMkLst>
        </pc:spChg>
        <pc:spChg chg="del">
          <ac:chgData name="Eirini Zormpa" userId="1fb31b00-7c92-459d-b18f-76ae12c30343" providerId="ADAL" clId="{CD206689-4615-7F42-BFE3-C2E9EF55ED44}" dt="2023-02-10T10:26:08.459" v="149" actId="478"/>
          <ac:spMkLst>
            <pc:docMk/>
            <pc:sldMk cId="0" sldId="256"/>
            <ac:spMk id="10"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22"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38"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39"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0"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1"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2" creationId="{00000000-0000-0000-0000-000000000000}"/>
          </ac:spMkLst>
        </pc:spChg>
        <pc:spChg chg="del">
          <ac:chgData name="Eirini Zormpa" userId="1fb31b00-7c92-459d-b18f-76ae12c30343" providerId="ADAL" clId="{CD206689-4615-7F42-BFE3-C2E9EF55ED44}" dt="2023-02-10T10:26:14.821" v="150" actId="478"/>
          <ac:spMkLst>
            <pc:docMk/>
            <pc:sldMk cId="0" sldId="256"/>
            <ac:spMk id="43"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4"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5"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6"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7"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48" creationId="{00000000-0000-0000-0000-000000000000}"/>
          </ac:spMkLst>
        </pc:spChg>
        <pc:spChg chg="del">
          <ac:chgData name="Eirini Zormpa" userId="1fb31b00-7c92-459d-b18f-76ae12c30343" providerId="ADAL" clId="{CD206689-4615-7F42-BFE3-C2E9EF55ED44}" dt="2023-02-10T10:26:16.262" v="151" actId="478"/>
          <ac:spMkLst>
            <pc:docMk/>
            <pc:sldMk cId="0" sldId="256"/>
            <ac:spMk id="49" creationId="{00000000-0000-0000-0000-000000000000}"/>
          </ac:spMkLst>
        </pc:spChg>
        <pc:spChg chg="del mod">
          <ac:chgData name="Eirini Zormpa" userId="1fb31b00-7c92-459d-b18f-76ae12c30343" providerId="ADAL" clId="{CD206689-4615-7F42-BFE3-C2E9EF55ED44}" dt="2023-02-10T10:26:47.869" v="153" actId="478"/>
          <ac:spMkLst>
            <pc:docMk/>
            <pc:sldMk cId="0" sldId="256"/>
            <ac:spMk id="50" creationId="{00000000-0000-0000-0000-000000000000}"/>
          </ac:spMkLst>
        </pc:spChg>
        <pc:spChg chg="del">
          <ac:chgData name="Eirini Zormpa" userId="1fb31b00-7c92-459d-b18f-76ae12c30343" providerId="ADAL" clId="{CD206689-4615-7F42-BFE3-C2E9EF55ED44}" dt="2023-02-10T10:26:08.459" v="149" actId="478"/>
          <ac:spMkLst>
            <pc:docMk/>
            <pc:sldMk cId="0" sldId="256"/>
            <ac:spMk id="51" creationId="{CCC14A52-BBCA-0CD5-91DF-73E3F840FD7C}"/>
          </ac:spMkLst>
        </pc:spChg>
        <pc:spChg chg="del">
          <ac:chgData name="Eirini Zormpa" userId="1fb31b00-7c92-459d-b18f-76ae12c30343" providerId="ADAL" clId="{CD206689-4615-7F42-BFE3-C2E9EF55ED44}" dt="2023-02-10T10:26:08.459" v="149" actId="478"/>
          <ac:spMkLst>
            <pc:docMk/>
            <pc:sldMk cId="0" sldId="256"/>
            <ac:spMk id="55" creationId="{81E65ED9-13A2-2E7E-D2CF-EBF1D6FFA4D3}"/>
          </ac:spMkLst>
        </pc:spChg>
        <pc:spChg chg="del">
          <ac:chgData name="Eirini Zormpa" userId="1fb31b00-7c92-459d-b18f-76ae12c30343" providerId="ADAL" clId="{CD206689-4615-7F42-BFE3-C2E9EF55ED44}" dt="2023-02-10T10:26:08.459" v="149" actId="478"/>
          <ac:spMkLst>
            <pc:docMk/>
            <pc:sldMk cId="0" sldId="256"/>
            <ac:spMk id="56" creationId="{6F5913AF-6514-A59E-EA93-DA2F501B1F64}"/>
          </ac:spMkLst>
        </pc:spChg>
        <pc:spChg chg="del">
          <ac:chgData name="Eirini Zormpa" userId="1fb31b00-7c92-459d-b18f-76ae12c30343" providerId="ADAL" clId="{CD206689-4615-7F42-BFE3-C2E9EF55ED44}" dt="2023-02-10T10:26:08.459" v="149" actId="478"/>
          <ac:spMkLst>
            <pc:docMk/>
            <pc:sldMk cId="0" sldId="256"/>
            <ac:spMk id="57" creationId="{5A2E7429-5123-1684-A18B-4F24F15CFBA4}"/>
          </ac:spMkLst>
        </pc:spChg>
        <pc:spChg chg="del">
          <ac:chgData name="Eirini Zormpa" userId="1fb31b00-7c92-459d-b18f-76ae12c30343" providerId="ADAL" clId="{CD206689-4615-7F42-BFE3-C2E9EF55ED44}" dt="2023-02-10T10:26:08.459" v="149" actId="478"/>
          <ac:spMkLst>
            <pc:docMk/>
            <pc:sldMk cId="0" sldId="256"/>
            <ac:spMk id="58" creationId="{9B8239CD-AB0D-B1E8-C101-01CEA472804A}"/>
          </ac:spMkLst>
        </pc:spChg>
        <pc:spChg chg="del">
          <ac:chgData name="Eirini Zormpa" userId="1fb31b00-7c92-459d-b18f-76ae12c30343" providerId="ADAL" clId="{CD206689-4615-7F42-BFE3-C2E9EF55ED44}" dt="2023-02-10T10:26:08.459" v="149" actId="478"/>
          <ac:spMkLst>
            <pc:docMk/>
            <pc:sldMk cId="0" sldId="256"/>
            <ac:spMk id="59" creationId="{30D2C8B1-5AB2-7159-3ABE-1DCB5E9498C5}"/>
          </ac:spMkLst>
        </pc:spChg>
        <pc:spChg chg="del">
          <ac:chgData name="Eirini Zormpa" userId="1fb31b00-7c92-459d-b18f-76ae12c30343" providerId="ADAL" clId="{CD206689-4615-7F42-BFE3-C2E9EF55ED44}" dt="2023-02-10T10:26:08.459" v="149" actId="478"/>
          <ac:spMkLst>
            <pc:docMk/>
            <pc:sldMk cId="0" sldId="256"/>
            <ac:spMk id="62" creationId="{0AA42CA1-C64E-4C36-46CD-0C89774F5966}"/>
          </ac:spMkLst>
        </pc:spChg>
        <pc:spChg chg="del">
          <ac:chgData name="Eirini Zormpa" userId="1fb31b00-7c92-459d-b18f-76ae12c30343" providerId="ADAL" clId="{CD206689-4615-7F42-BFE3-C2E9EF55ED44}" dt="2023-02-10T10:26:08.459" v="149" actId="478"/>
          <ac:spMkLst>
            <pc:docMk/>
            <pc:sldMk cId="0" sldId="256"/>
            <ac:spMk id="63" creationId="{2B521BFC-6E23-E949-A714-E24E38E2B187}"/>
          </ac:spMkLst>
        </pc:spChg>
        <pc:spChg chg="del">
          <ac:chgData name="Eirini Zormpa" userId="1fb31b00-7c92-459d-b18f-76ae12c30343" providerId="ADAL" clId="{CD206689-4615-7F42-BFE3-C2E9EF55ED44}" dt="2023-02-10T10:26:08.459" v="149" actId="478"/>
          <ac:spMkLst>
            <pc:docMk/>
            <pc:sldMk cId="0" sldId="256"/>
            <ac:spMk id="64" creationId="{96513D65-46C9-E6E9-EDB1-DB588EFECED8}"/>
          </ac:spMkLst>
        </pc:spChg>
        <pc:picChg chg="del">
          <ac:chgData name="Eirini Zormpa" userId="1fb31b00-7c92-459d-b18f-76ae12c30343" providerId="ADAL" clId="{CD206689-4615-7F42-BFE3-C2E9EF55ED44}" dt="2023-02-10T10:26:08.459" v="149" actId="478"/>
          <ac:picMkLst>
            <pc:docMk/>
            <pc:sldMk cId="0" sldId="256"/>
            <ac:picMk id="23"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1"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2"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3"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4"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5"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6" creationId="{00000000-0000-0000-0000-000000000000}"/>
          </ac:picMkLst>
        </pc:picChg>
        <pc:picChg chg="del">
          <ac:chgData name="Eirini Zormpa" userId="1fb31b00-7c92-459d-b18f-76ae12c30343" providerId="ADAL" clId="{CD206689-4615-7F42-BFE3-C2E9EF55ED44}" dt="2023-02-10T10:26:08.459" v="149" actId="478"/>
          <ac:picMkLst>
            <pc:docMk/>
            <pc:sldMk cId="0" sldId="256"/>
            <ac:picMk id="37" creationId="{00000000-0000-0000-0000-000000000000}"/>
          </ac:picMkLst>
        </pc:picChg>
        <pc:picChg chg="add del">
          <ac:chgData name="Eirini Zormpa" userId="1fb31b00-7c92-459d-b18f-76ae12c30343" providerId="ADAL" clId="{CD206689-4615-7F42-BFE3-C2E9EF55ED44}" dt="2023-02-10T10:26:59.980" v="155"/>
          <ac:picMkLst>
            <pc:docMk/>
            <pc:sldMk cId="0" sldId="256"/>
            <ac:picMk id="1026" creationId="{95A74CA1-92C1-2EE4-4193-AD6AC253CF64}"/>
          </ac:picMkLst>
        </pc:picChg>
        <pc:picChg chg="add del">
          <ac:chgData name="Eirini Zormpa" userId="1fb31b00-7c92-459d-b18f-76ae12c30343" providerId="ADAL" clId="{CD206689-4615-7F42-BFE3-C2E9EF55ED44}" dt="2023-02-10T10:28:24.207" v="178" actId="478"/>
          <ac:picMkLst>
            <pc:docMk/>
            <pc:sldMk cId="0" sldId="256"/>
            <ac:picMk id="1028" creationId="{3FBDB064-619E-C394-4CE7-F07B6B05D2B3}"/>
          </ac:picMkLst>
        </pc:picChg>
        <pc:picChg chg="add del mod">
          <ac:chgData name="Eirini Zormpa" userId="1fb31b00-7c92-459d-b18f-76ae12c30343" providerId="ADAL" clId="{CD206689-4615-7F42-BFE3-C2E9EF55ED44}" dt="2023-02-10T10:28:24.207" v="178" actId="478"/>
          <ac:picMkLst>
            <pc:docMk/>
            <pc:sldMk cId="0" sldId="256"/>
            <ac:picMk id="1030" creationId="{24D921BF-566B-E583-6A8B-3C71EA8E04A2}"/>
          </ac:picMkLst>
        </pc:picChg>
        <pc:picChg chg="add mod">
          <ac:chgData name="Eirini Zormpa" userId="1fb31b00-7c92-459d-b18f-76ae12c30343" providerId="ADAL" clId="{CD206689-4615-7F42-BFE3-C2E9EF55ED44}" dt="2023-02-10T10:29:40.869" v="192" actId="1076"/>
          <ac:picMkLst>
            <pc:docMk/>
            <pc:sldMk cId="0" sldId="256"/>
            <ac:picMk id="1032" creationId="{35F34B6E-0E73-7CFF-AC3C-6295354EFBA0}"/>
          </ac:picMkLst>
        </pc:picChg>
        <pc:picChg chg="add del">
          <ac:chgData name="Eirini Zormpa" userId="1fb31b00-7c92-459d-b18f-76ae12c30343" providerId="ADAL" clId="{CD206689-4615-7F42-BFE3-C2E9EF55ED44}" dt="2023-02-10T10:29:51.081" v="194"/>
          <ac:picMkLst>
            <pc:docMk/>
            <pc:sldMk cId="0" sldId="256"/>
            <ac:picMk id="1034" creationId="{4DCAE832-7B84-13B0-8B3B-6680A83288B5}"/>
          </ac:picMkLst>
        </pc:picChg>
        <pc:picChg chg="add del">
          <ac:chgData name="Eirini Zormpa" userId="1fb31b00-7c92-459d-b18f-76ae12c30343" providerId="ADAL" clId="{CD206689-4615-7F42-BFE3-C2E9EF55ED44}" dt="2023-02-10T10:29:51.081" v="194"/>
          <ac:picMkLst>
            <pc:docMk/>
            <pc:sldMk cId="0" sldId="256"/>
            <ac:picMk id="1035" creationId="{98189635-5E33-0FF5-1B8E-80C8D1D23374}"/>
          </ac:picMkLst>
        </pc:picChg>
        <pc:picChg chg="add del">
          <ac:chgData name="Eirini Zormpa" userId="1fb31b00-7c92-459d-b18f-76ae12c30343" providerId="ADAL" clId="{CD206689-4615-7F42-BFE3-C2E9EF55ED44}" dt="2023-02-10T10:29:51.081" v="194"/>
          <ac:picMkLst>
            <pc:docMk/>
            <pc:sldMk cId="0" sldId="256"/>
            <ac:picMk id="1036" creationId="{DAE4DEAE-F85E-8060-595A-EBBFF0986CBC}"/>
          </ac:picMkLst>
        </pc:picChg>
        <pc:picChg chg="add mod">
          <ac:chgData name="Eirini Zormpa" userId="1fb31b00-7c92-459d-b18f-76ae12c30343" providerId="ADAL" clId="{CD206689-4615-7F42-BFE3-C2E9EF55ED44}" dt="2023-02-10T10:30:26.851" v="207" actId="1076"/>
          <ac:picMkLst>
            <pc:docMk/>
            <pc:sldMk cId="0" sldId="256"/>
            <ac:picMk id="1038" creationId="{18370BBF-BC8D-3AE6-1F5A-CE4AA885E2D6}"/>
          </ac:picMkLst>
        </pc:picChg>
        <pc:picChg chg="add mod">
          <ac:chgData name="Eirini Zormpa" userId="1fb31b00-7c92-459d-b18f-76ae12c30343" providerId="ADAL" clId="{CD206689-4615-7F42-BFE3-C2E9EF55ED44}" dt="2023-02-10T10:30:28.304" v="208" actId="1076"/>
          <ac:picMkLst>
            <pc:docMk/>
            <pc:sldMk cId="0" sldId="256"/>
            <ac:picMk id="1040" creationId="{08E7DCF6-6B07-62A2-1B46-6803FF2435CE}"/>
          </ac:picMkLst>
        </pc:picChg>
        <pc:picChg chg="add mod">
          <ac:chgData name="Eirini Zormpa" userId="1fb31b00-7c92-459d-b18f-76ae12c30343" providerId="ADAL" clId="{CD206689-4615-7F42-BFE3-C2E9EF55ED44}" dt="2023-02-10T10:30:33.314" v="210" actId="1076"/>
          <ac:picMkLst>
            <pc:docMk/>
            <pc:sldMk cId="0" sldId="256"/>
            <ac:picMk id="1042" creationId="{372CFE9B-F51E-51D6-6DF5-56EEF638D132}"/>
          </ac:picMkLst>
        </pc:picChg>
      </pc:sldChg>
      <pc:sldChg chg="del">
        <pc:chgData name="Eirini Zormpa" userId="1fb31b00-7c92-459d-b18f-76ae12c30343" providerId="ADAL" clId="{CD206689-4615-7F42-BFE3-C2E9EF55ED44}" dt="2023-01-23T17:20:03.671" v="3" actId="2696"/>
        <pc:sldMkLst>
          <pc:docMk/>
          <pc:sldMk cId="0" sldId="258"/>
        </pc:sldMkLst>
      </pc:sldChg>
      <pc:sldChg chg="del">
        <pc:chgData name="Eirini Zormpa" userId="1fb31b00-7c92-459d-b18f-76ae12c30343" providerId="ADAL" clId="{CD206689-4615-7F42-BFE3-C2E9EF55ED44}" dt="2023-01-23T17:20:12.679" v="7" actId="2696"/>
        <pc:sldMkLst>
          <pc:docMk/>
          <pc:sldMk cId="2591415323" sldId="260"/>
        </pc:sldMkLst>
      </pc:sldChg>
      <pc:sldChg chg="del">
        <pc:chgData name="Eirini Zormpa" userId="1fb31b00-7c92-459d-b18f-76ae12c30343" providerId="ADAL" clId="{CD206689-4615-7F42-BFE3-C2E9EF55ED44}" dt="2023-01-23T17:20:11.884" v="6" actId="2696"/>
        <pc:sldMkLst>
          <pc:docMk/>
          <pc:sldMk cId="2616376229" sldId="262"/>
        </pc:sldMkLst>
      </pc:sldChg>
      <pc:sldChg chg="addSp delSp modSp mod ord">
        <pc:chgData name="Eirini Zormpa" userId="1fb31b00-7c92-459d-b18f-76ae12c30343" providerId="ADAL" clId="{CD206689-4615-7F42-BFE3-C2E9EF55ED44}" dt="2023-02-10T10:25:33.458" v="148" actId="1035"/>
        <pc:sldMkLst>
          <pc:docMk/>
          <pc:sldMk cId="0" sldId="264"/>
        </pc:sldMkLst>
        <pc:spChg chg="del">
          <ac:chgData name="Eirini Zormpa" userId="1fb31b00-7c92-459d-b18f-76ae12c30343" providerId="ADAL" clId="{CD206689-4615-7F42-BFE3-C2E9EF55ED44}" dt="2023-02-10T10:23:33.016" v="14" actId="478"/>
          <ac:spMkLst>
            <pc:docMk/>
            <pc:sldMk cId="0" sldId="264"/>
            <ac:spMk id="6" creationId="{00000000-0000-0000-0000-000000000000}"/>
          </ac:spMkLst>
        </pc:spChg>
        <pc:spChg chg="add del">
          <ac:chgData name="Eirini Zormpa" userId="1fb31b00-7c92-459d-b18f-76ae12c30343" providerId="ADAL" clId="{CD206689-4615-7F42-BFE3-C2E9EF55ED44}" dt="2023-02-10T10:23:35.402" v="16" actId="478"/>
          <ac:spMkLst>
            <pc:docMk/>
            <pc:sldMk cId="0" sldId="264"/>
            <ac:spMk id="7" creationId="{00000000-0000-0000-0000-000000000000}"/>
          </ac:spMkLst>
        </pc:spChg>
        <pc:spChg chg="mod">
          <ac:chgData name="Eirini Zormpa" userId="1fb31b00-7c92-459d-b18f-76ae12c30343" providerId="ADAL" clId="{CD206689-4615-7F42-BFE3-C2E9EF55ED44}" dt="2023-02-10T10:24:10.979" v="54" actId="1036"/>
          <ac:spMkLst>
            <pc:docMk/>
            <pc:sldMk cId="0" sldId="264"/>
            <ac:spMk id="9" creationId="{469337BF-6E9A-CD76-56E8-C1493B79ECE1}"/>
          </ac:spMkLst>
        </pc:spChg>
        <pc:spChg chg="mod">
          <ac:chgData name="Eirini Zormpa" userId="1fb31b00-7c92-459d-b18f-76ae12c30343" providerId="ADAL" clId="{CD206689-4615-7F42-BFE3-C2E9EF55ED44}" dt="2023-02-10T10:25:22.876" v="142" actId="1036"/>
          <ac:spMkLst>
            <pc:docMk/>
            <pc:sldMk cId="0" sldId="264"/>
            <ac:spMk id="10" creationId="{BB6EEA7B-A99C-3685-AACC-46349A094E87}"/>
          </ac:spMkLst>
        </pc:spChg>
        <pc:spChg chg="mod">
          <ac:chgData name="Eirini Zormpa" userId="1fb31b00-7c92-459d-b18f-76ae12c30343" providerId="ADAL" clId="{CD206689-4615-7F42-BFE3-C2E9EF55ED44}" dt="2023-02-10T10:25:06.937" v="126" actId="1035"/>
          <ac:spMkLst>
            <pc:docMk/>
            <pc:sldMk cId="0" sldId="264"/>
            <ac:spMk id="14" creationId="{7BEF46B5-D04F-C93E-AAFB-25852DF5FE4E}"/>
          </ac:spMkLst>
        </pc:spChg>
        <pc:spChg chg="mod">
          <ac:chgData name="Eirini Zormpa" userId="1fb31b00-7c92-459d-b18f-76ae12c30343" providerId="ADAL" clId="{CD206689-4615-7F42-BFE3-C2E9EF55ED44}" dt="2023-02-10T10:25:33.458" v="148" actId="1035"/>
          <ac:spMkLst>
            <pc:docMk/>
            <pc:sldMk cId="0" sldId="264"/>
            <ac:spMk id="18" creationId="{60F63D89-C3EA-B5A8-B982-22175BF37C6E}"/>
          </ac:spMkLst>
        </pc:spChg>
        <pc:spChg chg="mod">
          <ac:chgData name="Eirini Zormpa" userId="1fb31b00-7c92-459d-b18f-76ae12c30343" providerId="ADAL" clId="{CD206689-4615-7F42-BFE3-C2E9EF55ED44}" dt="2023-02-10T10:24:10.979" v="54" actId="1036"/>
          <ac:spMkLst>
            <pc:docMk/>
            <pc:sldMk cId="0" sldId="264"/>
            <ac:spMk id="19" creationId="{E45DBB82-AA19-2F7F-9D71-BDDE45255BB1}"/>
          </ac:spMkLst>
        </pc:spChg>
        <pc:spChg chg="del">
          <ac:chgData name="Eirini Zormpa" userId="1fb31b00-7c92-459d-b18f-76ae12c30343" providerId="ADAL" clId="{CD206689-4615-7F42-BFE3-C2E9EF55ED44}" dt="2023-02-10T10:23:32.113" v="13" actId="478"/>
          <ac:spMkLst>
            <pc:docMk/>
            <pc:sldMk cId="0" sldId="264"/>
            <ac:spMk id="20" creationId="{27D4BEFE-9EF1-8307-B52F-1AD84AF90E27}"/>
          </ac:spMkLst>
        </pc:spChg>
        <pc:spChg chg="mod">
          <ac:chgData name="Eirini Zormpa" userId="1fb31b00-7c92-459d-b18f-76ae12c30343" providerId="ADAL" clId="{CD206689-4615-7F42-BFE3-C2E9EF55ED44}" dt="2023-02-10T10:25:28.010" v="143" actId="1076"/>
          <ac:spMkLst>
            <pc:docMk/>
            <pc:sldMk cId="0" sldId="264"/>
            <ac:spMk id="46" creationId="{00000000-0000-0000-0000-000000000000}"/>
          </ac:spMkLst>
        </pc:spChg>
        <pc:spChg chg="mod">
          <ac:chgData name="Eirini Zormpa" userId="1fb31b00-7c92-459d-b18f-76ae12c30343" providerId="ADAL" clId="{CD206689-4615-7F42-BFE3-C2E9EF55ED44}" dt="2023-02-10T10:25:06.937" v="126" actId="1035"/>
          <ac:spMkLst>
            <pc:docMk/>
            <pc:sldMk cId="0" sldId="264"/>
            <ac:spMk id="48" creationId="{5C8C0650-F5B6-DB25-1FEB-EAEB9E1E50B6}"/>
          </ac:spMkLst>
        </pc:spChg>
        <pc:spChg chg="mod">
          <ac:chgData name="Eirini Zormpa" userId="1fb31b00-7c92-459d-b18f-76ae12c30343" providerId="ADAL" clId="{CD206689-4615-7F42-BFE3-C2E9EF55ED44}" dt="2023-02-10T10:25:33.458" v="148" actId="1035"/>
          <ac:spMkLst>
            <pc:docMk/>
            <pc:sldMk cId="0" sldId="264"/>
            <ac:spMk id="51" creationId="{0E70D60A-A75D-CE9C-3DA4-737D2119B4E1}"/>
          </ac:spMkLst>
        </pc:spChg>
        <pc:spChg chg="del">
          <ac:chgData name="Eirini Zormpa" userId="1fb31b00-7c92-459d-b18f-76ae12c30343" providerId="ADAL" clId="{CD206689-4615-7F42-BFE3-C2E9EF55ED44}" dt="2023-02-10T10:23:37.625" v="17" actId="478"/>
          <ac:spMkLst>
            <pc:docMk/>
            <pc:sldMk cId="0" sldId="264"/>
            <ac:spMk id="62" creationId="{00000000-0000-0000-0000-000000000000}"/>
          </ac:spMkLst>
        </pc:spChg>
        <pc:spChg chg="mod">
          <ac:chgData name="Eirini Zormpa" userId="1fb31b00-7c92-459d-b18f-76ae12c30343" providerId="ADAL" clId="{CD206689-4615-7F42-BFE3-C2E9EF55ED44}" dt="2023-02-10T10:24:10.979" v="54" actId="1036"/>
          <ac:spMkLst>
            <pc:docMk/>
            <pc:sldMk cId="0" sldId="264"/>
            <ac:spMk id="63" creationId="{00000000-0000-0000-0000-000000000000}"/>
          </ac:spMkLst>
        </pc:spChg>
        <pc:picChg chg="mod">
          <ac:chgData name="Eirini Zormpa" userId="1fb31b00-7c92-459d-b18f-76ae12c30343" providerId="ADAL" clId="{CD206689-4615-7F42-BFE3-C2E9EF55ED44}" dt="2023-02-10T10:25:06.937" v="126" actId="1035"/>
          <ac:picMkLst>
            <pc:docMk/>
            <pc:sldMk cId="0" sldId="264"/>
            <ac:picMk id="12" creationId="{E2DD4298-3912-852E-9B54-DFC9BFA938F5}"/>
          </ac:picMkLst>
        </pc:picChg>
        <pc:picChg chg="mod">
          <ac:chgData name="Eirini Zormpa" userId="1fb31b00-7c92-459d-b18f-76ae12c30343" providerId="ADAL" clId="{CD206689-4615-7F42-BFE3-C2E9EF55ED44}" dt="2023-02-10T10:25:33.458" v="148" actId="1035"/>
          <ac:picMkLst>
            <pc:docMk/>
            <pc:sldMk cId="0" sldId="264"/>
            <ac:picMk id="13" creationId="{F61732D4-0A67-14F5-A0D0-FADD307B30DB}"/>
          </ac:picMkLst>
        </pc:picChg>
        <pc:picChg chg="del">
          <ac:chgData name="Eirini Zormpa" userId="1fb31b00-7c92-459d-b18f-76ae12c30343" providerId="ADAL" clId="{CD206689-4615-7F42-BFE3-C2E9EF55ED44}" dt="2023-02-10T10:23:30.285" v="12" actId="478"/>
          <ac:picMkLst>
            <pc:docMk/>
            <pc:sldMk cId="0" sldId="264"/>
            <ac:picMk id="49" creationId="{00000000-0000-0000-0000-000000000000}"/>
          </ac:picMkLst>
        </pc:picChg>
        <pc:picChg chg="mod">
          <ac:chgData name="Eirini Zormpa" userId="1fb31b00-7c92-459d-b18f-76ae12c30343" providerId="ADAL" clId="{CD206689-4615-7F42-BFE3-C2E9EF55ED44}" dt="2023-02-10T10:24:10.979" v="54" actId="1036"/>
          <ac:picMkLst>
            <pc:docMk/>
            <pc:sldMk cId="0" sldId="264"/>
            <ac:picMk id="52" creationId="{00000000-0000-0000-0000-000000000000}"/>
          </ac:picMkLst>
        </pc:picChg>
      </pc:sldChg>
      <pc:sldChg chg="del">
        <pc:chgData name="Eirini Zormpa" userId="1fb31b00-7c92-459d-b18f-76ae12c30343" providerId="ADAL" clId="{CD206689-4615-7F42-BFE3-C2E9EF55ED44}" dt="2023-01-23T17:20:13.708" v="8" actId="2696"/>
        <pc:sldMkLst>
          <pc:docMk/>
          <pc:sldMk cId="0" sldId="266"/>
        </pc:sldMkLst>
      </pc:sldChg>
      <pc:sldChg chg="del">
        <pc:chgData name="Eirini Zormpa" userId="1fb31b00-7c92-459d-b18f-76ae12c30343" providerId="ADAL" clId="{CD206689-4615-7F42-BFE3-C2E9EF55ED44}" dt="2023-01-23T17:20:07.547" v="4" actId="2696"/>
        <pc:sldMkLst>
          <pc:docMk/>
          <pc:sldMk cId="0" sldId="269"/>
        </pc:sldMkLst>
      </pc:sldChg>
      <pc:sldChg chg="del">
        <pc:chgData name="Eirini Zormpa" userId="1fb31b00-7c92-459d-b18f-76ae12c30343" providerId="ADAL" clId="{CD206689-4615-7F42-BFE3-C2E9EF55ED44}" dt="2023-01-23T17:20:10.369" v="5" actId="2696"/>
        <pc:sldMkLst>
          <pc:docMk/>
          <pc:sldMk cId="768173295" sldId="270"/>
        </pc:sldMkLst>
      </pc:sldChg>
      <pc:sldChg chg="ord">
        <pc:chgData name="Eirini Zormpa" userId="1fb31b00-7c92-459d-b18f-76ae12c30343" providerId="ADAL" clId="{CD206689-4615-7F42-BFE3-C2E9EF55ED44}" dt="2023-01-23T17:20:22.430" v="11" actId="20578"/>
        <pc:sldMkLst>
          <pc:docMk/>
          <pc:sldMk cId="1591194267" sldId="271"/>
        </pc:sldMkLst>
      </pc:sldChg>
      <pc:sldChg chg="add del">
        <pc:chgData name="Eirini Zormpa" userId="1fb31b00-7c92-459d-b18f-76ae12c30343" providerId="ADAL" clId="{CD206689-4615-7F42-BFE3-C2E9EF55ED44}" dt="2023-01-23T17:20:00.641" v="2" actId="2696"/>
        <pc:sldMkLst>
          <pc:docMk/>
          <pc:sldMk cId="2585681549" sldId="272"/>
        </pc:sldMkLst>
      </pc:sldChg>
    </pc:docChg>
  </pc:docChgLst>
  <pc:docChgLst>
    <pc:chgData name="Eirini Zormpa" userId="1fb31b00-7c92-459d-b18f-76ae12c30343" providerId="ADAL" clId="{A52D7034-6C06-5B48-B93A-869EA487483E}"/>
    <pc:docChg chg="sldOrd">
      <pc:chgData name="Eirini Zormpa" userId="1fb31b00-7c92-459d-b18f-76ae12c30343" providerId="ADAL" clId="{A52D7034-6C06-5B48-B93A-869EA487483E}" dt="2022-11-02T10:00:36.289" v="0" actId="20578"/>
      <pc:docMkLst>
        <pc:docMk/>
      </pc:docMkLst>
      <pc:sldChg chg="ord">
        <pc:chgData name="Eirini Zormpa" userId="1fb31b00-7c92-459d-b18f-76ae12c30343" providerId="ADAL" clId="{A52D7034-6C06-5B48-B93A-869EA487483E}" dt="2022-11-02T10:00:36.289" v="0" actId="20578"/>
        <pc:sldMkLst>
          <pc:docMk/>
          <pc:sldMk cId="1591194267"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C68A5-D98D-8147-8926-EBA4E2D29E48}" type="datetimeFigureOut">
              <a:rPr lang="en-US" smtClean="0"/>
              <a:t>10/11/23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18088-5944-3B4C-B9FF-AA908E21DB6B}" type="slidenum">
              <a:rPr lang="en-US" smtClean="0"/>
              <a:t>‹#›</a:t>
            </a:fld>
            <a:endParaRPr lang="en-US"/>
          </a:p>
        </p:txBody>
      </p:sp>
    </p:spTree>
    <p:extLst>
      <p:ext uri="{BB962C8B-B14F-4D97-AF65-F5344CB8AC3E}">
        <p14:creationId xmlns:p14="http://schemas.microsoft.com/office/powerpoint/2010/main" val="270015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18088-5944-3B4C-B9FF-AA908E21DB6B}" type="slidenum">
              <a:rPr lang="en-US" smtClean="0"/>
              <a:t>4</a:t>
            </a:fld>
            <a:endParaRPr lang="en-US"/>
          </a:p>
        </p:txBody>
      </p:sp>
    </p:spTree>
    <p:extLst>
      <p:ext uri="{BB962C8B-B14F-4D97-AF65-F5344CB8AC3E}">
        <p14:creationId xmlns:p14="http://schemas.microsoft.com/office/powerpoint/2010/main" val="42019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18088-5944-3B4C-B9FF-AA908E21DB6B}" type="slidenum">
              <a:rPr lang="en-US" smtClean="0"/>
              <a:t>6</a:t>
            </a:fld>
            <a:endParaRPr lang="en-US"/>
          </a:p>
        </p:txBody>
      </p:sp>
    </p:spTree>
    <p:extLst>
      <p:ext uri="{BB962C8B-B14F-4D97-AF65-F5344CB8AC3E}">
        <p14:creationId xmlns:p14="http://schemas.microsoft.com/office/powerpoint/2010/main" val="78239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18088-5944-3B4C-B9FF-AA908E21DB6B}" type="slidenum">
              <a:rPr lang="en-US" smtClean="0"/>
              <a:t>7</a:t>
            </a:fld>
            <a:endParaRPr lang="en-US"/>
          </a:p>
        </p:txBody>
      </p:sp>
    </p:spTree>
    <p:extLst>
      <p:ext uri="{BB962C8B-B14F-4D97-AF65-F5344CB8AC3E}">
        <p14:creationId xmlns:p14="http://schemas.microsoft.com/office/powerpoint/2010/main" val="2712256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hyperlink" Target="https://www.liverpool.ac.uk/dynairx/our-research/" TargetMode="External"/><Relationship Id="rId3" Type="http://schemas.openxmlformats.org/officeDocument/2006/relationships/image" Target="../media/image2.svg"/><Relationship Id="rId7" Type="http://schemas.openxmlformats.org/officeDocument/2006/relationships/hyperlink" Target="https://decode-project.or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ai-multiply.co.uk/" TargetMode="External"/><Relationship Id="rId11" Type="http://schemas.openxmlformats.org/officeDocument/2006/relationships/image" Target="../media/image10.jpeg"/><Relationship Id="rId5" Type="http://schemas.openxmlformats.org/officeDocument/2006/relationships/hyperlink" Target="https://www.southampton.ac.uk/research/projects/the-development-validation-of-population-clusters-for-integrating-health-social" TargetMode="External"/><Relationship Id="rId10" Type="http://schemas.openxmlformats.org/officeDocument/2006/relationships/hyperlink" Target="https://www.birmingham.ac.uk/research/applied-health/research/optimal/index.aspx" TargetMode="External"/><Relationship Id="rId4" Type="http://schemas.openxmlformats.org/officeDocument/2006/relationships/hyperlink" Target="https://www.ed.ac.uk/usher/primary-care-multimorbidity/projects/artificial-intelligence-and-multimorbidity-cluster" TargetMode="External"/><Relationship Id="rId9" Type="http://schemas.openxmlformats.org/officeDocument/2006/relationships/hyperlink" Target="https://www.southampton.ac.uk/publicpolicy/support-for-policymakers/policy-projects/Current%20projects/meld-b.pag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sv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6.png"/><Relationship Id="rId3" Type="http://schemas.openxmlformats.org/officeDocument/2006/relationships/image" Target="../media/image17.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2.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3371" y="10013651"/>
            <a:ext cx="1366743" cy="546697"/>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22902" y="0"/>
            <a:ext cx="1366743" cy="546697"/>
          </a:xfrm>
          <a:prstGeom prst="rect">
            <a:avLst/>
          </a:prstGeom>
        </p:spPr>
      </p:pic>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014" y="7325"/>
            <a:ext cx="1366743" cy="546697"/>
          </a:xfrm>
          <a:prstGeom prst="rect">
            <a:avLst/>
          </a:prstGeom>
        </p:spPr>
      </p:pic>
      <p:sp>
        <p:nvSpPr>
          <p:cNvPr id="9" name="TextBox 8">
            <a:extLst>
              <a:ext uri="{FF2B5EF4-FFF2-40B4-BE49-F238E27FC236}">
                <a16:creationId xmlns:a16="http://schemas.microsoft.com/office/drawing/2014/main" id="{78D6B82D-493F-3872-82FF-0D87F5FBFA0E}"/>
              </a:ext>
            </a:extLst>
          </p:cNvPr>
          <p:cNvSpPr txBox="1"/>
          <p:nvPr/>
        </p:nvSpPr>
        <p:spPr>
          <a:xfrm>
            <a:off x="986742" y="2881342"/>
            <a:ext cx="9201165" cy="3416320"/>
          </a:xfrm>
          <a:prstGeom prst="rect">
            <a:avLst/>
          </a:prstGeom>
          <a:noFill/>
        </p:spPr>
        <p:txBody>
          <a:bodyPr wrap="square">
            <a:spAutoFit/>
          </a:bodyPr>
          <a:lstStyle/>
          <a:p>
            <a:pPr rtl="0">
              <a:spcBef>
                <a:spcPts val="0"/>
              </a:spcBef>
              <a:spcAft>
                <a:spcPts val="0"/>
              </a:spcAft>
            </a:pPr>
            <a:r>
              <a:rPr lang="en-GB" sz="7200" b="1" i="0" u="none" strike="noStrike" dirty="0">
                <a:solidFill>
                  <a:srgbClr val="000000"/>
                </a:solidFill>
                <a:effectLst/>
                <a:latin typeface="Fira Sans Extra Condensed" panose="020F0502020204030204" pitchFamily="34" charset="0"/>
              </a:rPr>
              <a:t>AI for Multiple Long-term Conditions</a:t>
            </a:r>
            <a:endParaRPr lang="en-GB" sz="7200" dirty="0">
              <a:effectLst/>
            </a:endParaRPr>
          </a:p>
          <a:p>
            <a:pPr rtl="0">
              <a:spcBef>
                <a:spcPts val="0"/>
              </a:spcBef>
              <a:spcAft>
                <a:spcPts val="0"/>
              </a:spcAft>
            </a:pPr>
            <a:r>
              <a:rPr lang="en-GB" sz="7200" b="1" i="0" u="none" strike="noStrike" dirty="0">
                <a:solidFill>
                  <a:srgbClr val="000000"/>
                </a:solidFill>
                <a:effectLst/>
                <a:latin typeface="Fira Sans Extra Condensed" panose="020F0502020204030204" pitchFamily="34" charset="0"/>
              </a:rPr>
              <a:t>Research Support Facility</a:t>
            </a:r>
            <a:endParaRPr lang="en-GB" sz="7200" dirty="0">
              <a:effectLst/>
            </a:endParaRPr>
          </a:p>
        </p:txBody>
      </p:sp>
      <p:pic>
        <p:nvPicPr>
          <p:cNvPr id="1038" name="Picture 14">
            <a:extLst>
              <a:ext uri="{FF2B5EF4-FFF2-40B4-BE49-F238E27FC236}">
                <a16:creationId xmlns:a16="http://schemas.microsoft.com/office/drawing/2014/main" id="{18370BBF-BC8D-3AE6-1F5A-CE4AA885E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743" y="506361"/>
            <a:ext cx="1742951" cy="9683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8E7DCF6-6B07-62A2-1B46-6803FF2435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9110" y="473967"/>
            <a:ext cx="1742951" cy="103309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72CFE9B-F51E-51D6-6DF5-56EEF638D1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83" y="488870"/>
            <a:ext cx="2372794" cy="10032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extLst>
              <a:ext uri="{FF2B5EF4-FFF2-40B4-BE49-F238E27FC236}">
                <a16:creationId xmlns:a16="http://schemas.microsoft.com/office/drawing/2014/main" id="{BF18B731-FE67-1767-DBA9-8A3D7506B0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6743" y="8615270"/>
            <a:ext cx="5422900" cy="1231900"/>
          </a:xfrm>
          <a:prstGeom prst="rect">
            <a:avLst/>
          </a:prstGeom>
        </p:spPr>
      </p:pic>
      <p:pic>
        <p:nvPicPr>
          <p:cNvPr id="6" name="Picture 5" descr="A picture containing drawing, sketch, line art, illustration&#10;&#10;Description automatically generated">
            <a:extLst>
              <a:ext uri="{FF2B5EF4-FFF2-40B4-BE49-F238E27FC236}">
                <a16:creationId xmlns:a16="http://schemas.microsoft.com/office/drawing/2014/main" id="{D207A7B3-D0EA-710A-27C7-56B84F2531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6825" y="7325"/>
            <a:ext cx="7113884" cy="10058400"/>
          </a:xfrm>
          <a:prstGeom prst="rect">
            <a:avLst/>
          </a:prstGeom>
        </p:spPr>
      </p:pic>
      <p:pic>
        <p:nvPicPr>
          <p:cNvPr id="2050" name="Picture 2" descr="The text reads: Funded by NIHR (National Institute for Health and Care Research)">
            <a:extLst>
              <a:ext uri="{FF2B5EF4-FFF2-40B4-BE49-F238E27FC236}">
                <a16:creationId xmlns:a16="http://schemas.microsoft.com/office/drawing/2014/main" id="{C35A1629-9E7B-F3FC-D826-2C7AF3505C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2104" y="643380"/>
            <a:ext cx="3880624" cy="69426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04629" y="9879802"/>
            <a:ext cx="1366743" cy="5466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3371" y="10013651"/>
            <a:ext cx="1366743" cy="546697"/>
          </a:xfrm>
          <a:prstGeom prst="rect">
            <a:avLst/>
          </a:prstGeom>
        </p:spPr>
      </p:pic>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22902" y="0"/>
            <a:ext cx="1366743" cy="546697"/>
          </a:xfrm>
          <a:prstGeom prst="rect">
            <a:avLst/>
          </a:prstGeom>
        </p:spPr>
      </p:pic>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04629" y="9879802"/>
            <a:ext cx="1366743" cy="546697"/>
          </a:xfrm>
          <a:prstGeom prst="rect">
            <a:avLst/>
          </a:prstGeom>
        </p:spPr>
      </p:pic>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014" y="7325"/>
            <a:ext cx="1366743" cy="546697"/>
          </a:xfrm>
          <a:prstGeom prst="rect">
            <a:avLst/>
          </a:prstGeom>
        </p:spPr>
      </p:pic>
      <p:pic>
        <p:nvPicPr>
          <p:cNvPr id="3" name="Picture 2" descr="Text&#10;&#10;Description automatically generated">
            <a:extLst>
              <a:ext uri="{FF2B5EF4-FFF2-40B4-BE49-F238E27FC236}">
                <a16:creationId xmlns:a16="http://schemas.microsoft.com/office/drawing/2014/main" id="{BF18B731-FE67-1767-DBA9-8A3D7506B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72" y="8647902"/>
            <a:ext cx="5422900" cy="1231900"/>
          </a:xfrm>
          <a:prstGeom prst="rect">
            <a:avLst/>
          </a:prstGeom>
        </p:spPr>
      </p:pic>
      <p:pic>
        <p:nvPicPr>
          <p:cNvPr id="5" name="Picture 4" descr="Diagram&#10;&#10;Description automatically generated">
            <a:extLst>
              <a:ext uri="{FF2B5EF4-FFF2-40B4-BE49-F238E27FC236}">
                <a16:creationId xmlns:a16="http://schemas.microsoft.com/office/drawing/2014/main" id="{B473D2D7-4921-6BEE-034F-34613469B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5444" y="226826"/>
            <a:ext cx="7074684" cy="10002975"/>
          </a:xfrm>
          <a:prstGeom prst="rect">
            <a:avLst/>
          </a:prstGeom>
        </p:spPr>
      </p:pic>
      <p:sp>
        <p:nvSpPr>
          <p:cNvPr id="4" name="TextBox 3">
            <a:extLst>
              <a:ext uri="{FF2B5EF4-FFF2-40B4-BE49-F238E27FC236}">
                <a16:creationId xmlns:a16="http://schemas.microsoft.com/office/drawing/2014/main" id="{AB4A3496-D4D7-F80A-A9D3-93E956633B9E}"/>
              </a:ext>
            </a:extLst>
          </p:cNvPr>
          <p:cNvSpPr txBox="1"/>
          <p:nvPr/>
        </p:nvSpPr>
        <p:spPr>
          <a:xfrm>
            <a:off x="252171" y="997364"/>
            <a:ext cx="9935736" cy="707886"/>
          </a:xfrm>
          <a:prstGeom prst="rect">
            <a:avLst/>
          </a:prstGeom>
          <a:noFill/>
        </p:spPr>
        <p:txBody>
          <a:bodyPr wrap="square">
            <a:spAutoFit/>
          </a:bodyPr>
          <a:lstStyle/>
          <a:p>
            <a:pPr algn="ctr" rtl="0">
              <a:spcBef>
                <a:spcPts val="0"/>
              </a:spcBef>
              <a:spcAft>
                <a:spcPts val="0"/>
              </a:spcAft>
            </a:pPr>
            <a:r>
              <a:rPr lang="en-GB" sz="4000" b="1" i="0" u="none" strike="noStrike" dirty="0">
                <a:solidFill>
                  <a:srgbClr val="000000"/>
                </a:solidFill>
                <a:effectLst/>
                <a:latin typeface="Fira Sans Extra Condensed" panose="020F0502020204030204" pitchFamily="34" charset="0"/>
              </a:rPr>
              <a:t>AI for Multiple Long-term Conditions (AIM).</a:t>
            </a:r>
            <a:endParaRPr lang="en-GB" sz="4000" dirty="0">
              <a:effectLst/>
            </a:endParaRPr>
          </a:p>
        </p:txBody>
      </p:sp>
      <p:sp>
        <p:nvSpPr>
          <p:cNvPr id="7" name="TextBox 6">
            <a:extLst>
              <a:ext uri="{FF2B5EF4-FFF2-40B4-BE49-F238E27FC236}">
                <a16:creationId xmlns:a16="http://schemas.microsoft.com/office/drawing/2014/main" id="{636C35EB-6B45-8489-8527-E300445178A9}"/>
              </a:ext>
            </a:extLst>
          </p:cNvPr>
          <p:cNvSpPr txBox="1"/>
          <p:nvPr/>
        </p:nvSpPr>
        <p:spPr>
          <a:xfrm>
            <a:off x="2195382" y="3251625"/>
            <a:ext cx="5422899" cy="830997"/>
          </a:xfrm>
          <a:prstGeom prst="rect">
            <a:avLst/>
          </a:prstGeom>
          <a:solidFill>
            <a:srgbClr val="7D8BDA"/>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3200" b="1" i="0" u="none" strike="noStrike" dirty="0">
                <a:solidFill>
                  <a:srgbClr val="000000"/>
                </a:solidFill>
                <a:effectLst/>
                <a:latin typeface="Fira Sans Extra Condensed" panose="020F0502020204030204" pitchFamily="34" charset="0"/>
              </a:rPr>
              <a:t>NIHR AIM Programme</a:t>
            </a:r>
          </a:p>
          <a:p>
            <a:pPr algn="ctr" rtl="0">
              <a:spcBef>
                <a:spcPts val="0"/>
              </a:spcBef>
              <a:spcAft>
                <a:spcPts val="0"/>
              </a:spcAft>
            </a:pPr>
            <a:endParaRPr lang="en-GB" sz="800" dirty="0">
              <a:effectLst/>
            </a:endParaRPr>
          </a:p>
        </p:txBody>
      </p:sp>
      <p:sp>
        <p:nvSpPr>
          <p:cNvPr id="10" name="TextBox 9">
            <a:extLst>
              <a:ext uri="{FF2B5EF4-FFF2-40B4-BE49-F238E27FC236}">
                <a16:creationId xmlns:a16="http://schemas.microsoft.com/office/drawing/2014/main" id="{3C54DD9A-8E2D-FCFC-E90C-0496A83D8A6A}"/>
              </a:ext>
            </a:extLst>
          </p:cNvPr>
          <p:cNvSpPr txBox="1"/>
          <p:nvPr/>
        </p:nvSpPr>
        <p:spPr>
          <a:xfrm>
            <a:off x="2195382" y="4352139"/>
            <a:ext cx="5422899" cy="2893100"/>
          </a:xfrm>
          <a:prstGeom prst="rect">
            <a:avLst/>
          </a:prstGeom>
          <a:noFill/>
          <a:ln>
            <a:solidFill>
              <a:schemeClr val="tx1">
                <a:lumMod val="85000"/>
                <a:lumOff val="15000"/>
              </a:schemeClr>
            </a:solidFill>
          </a:ln>
        </p:spPr>
        <p:txBody>
          <a:bodyPr wrap="square">
            <a:spAutoFit/>
          </a:bodyPr>
          <a:lstStyle/>
          <a:p>
            <a:pPr algn="ctr" rtl="0">
              <a:spcBef>
                <a:spcPts val="0"/>
              </a:spcBef>
              <a:spcAft>
                <a:spcPts val="1200"/>
              </a:spcAft>
            </a:pPr>
            <a:r>
              <a:rPr lang="en-GB" sz="2600" b="0" i="0" u="none" strike="noStrike" dirty="0">
                <a:solidFill>
                  <a:srgbClr val="000000"/>
                </a:solidFill>
                <a:effectLst/>
                <a:latin typeface="Lato" panose="020F0302020204030203" pitchFamily="34" charset="77"/>
              </a:rPr>
              <a:t>The AIM programme combines data science and AI methods with health care and social science expertise to identify new clusters of disease and understand how multiple long-term conditions develop over the life course.</a:t>
            </a:r>
            <a:endParaRPr lang="en-GB" sz="2600" dirty="0">
              <a:effectLst/>
            </a:endParaRPr>
          </a:p>
        </p:txBody>
      </p:sp>
    </p:spTree>
    <p:extLst>
      <p:ext uri="{BB962C8B-B14F-4D97-AF65-F5344CB8AC3E}">
        <p14:creationId xmlns:p14="http://schemas.microsoft.com/office/powerpoint/2010/main" val="2585681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0">
            <a:extLst>
              <a:ext uri="{FF2B5EF4-FFF2-40B4-BE49-F238E27FC236}">
                <a16:creationId xmlns:a16="http://schemas.microsoft.com/office/drawing/2014/main" id="{46A633F2-18D1-F934-D45C-30313123D40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014" y="7325"/>
            <a:ext cx="1366743" cy="546697"/>
          </a:xfrm>
          <a:prstGeom prst="rect">
            <a:avLst/>
          </a:prstGeom>
        </p:spPr>
      </p:pic>
      <p:sp>
        <p:nvSpPr>
          <p:cNvPr id="4" name="TextBox 55">
            <a:extLst>
              <a:ext uri="{FF2B5EF4-FFF2-40B4-BE49-F238E27FC236}">
                <a16:creationId xmlns:a16="http://schemas.microsoft.com/office/drawing/2014/main" id="{95E87F6B-6476-4203-8D60-48C0747ECE31}"/>
              </a:ext>
            </a:extLst>
          </p:cNvPr>
          <p:cNvSpPr txBox="1"/>
          <p:nvPr/>
        </p:nvSpPr>
        <p:spPr>
          <a:xfrm>
            <a:off x="5627193" y="762361"/>
            <a:ext cx="7033613" cy="677108"/>
          </a:xfrm>
          <a:prstGeom prst="rect">
            <a:avLst/>
          </a:prstGeom>
        </p:spPr>
        <p:txBody>
          <a:bodyPr lIns="0" tIns="0" rIns="0" bIns="0" rtlCol="0" anchor="t">
            <a:spAutoFit/>
          </a:bodyPr>
          <a:lstStyle/>
          <a:p>
            <a:pPr algn="ctr" rtl="0">
              <a:spcBef>
                <a:spcPts val="0"/>
              </a:spcBef>
              <a:spcAft>
                <a:spcPts val="0"/>
              </a:spcAft>
            </a:pPr>
            <a:r>
              <a:rPr lang="en-GB" sz="4400" b="1" i="0" u="none" strike="noStrike" dirty="0">
                <a:solidFill>
                  <a:srgbClr val="000000"/>
                </a:solidFill>
                <a:effectLst/>
                <a:latin typeface="Fira Sans Extra Condensed" panose="020F0502020204030204" pitchFamily="34" charset="0"/>
              </a:rPr>
              <a:t>AIM Researc</a:t>
            </a:r>
            <a:r>
              <a:rPr lang="en-GB" sz="4400" b="1" dirty="0">
                <a:solidFill>
                  <a:srgbClr val="000000"/>
                </a:solidFill>
                <a:latin typeface="Fira Sans Extra Condensed" panose="020F0502020204030204" pitchFamily="34" charset="0"/>
              </a:rPr>
              <a:t>h Consortia.</a:t>
            </a:r>
            <a:endParaRPr lang="en-GB" sz="4400" dirty="0">
              <a:effectLst/>
            </a:endParaRPr>
          </a:p>
        </p:txBody>
      </p:sp>
      <p:sp>
        <p:nvSpPr>
          <p:cNvPr id="5" name="Rounded Rectangle 4">
            <a:extLst>
              <a:ext uri="{FF2B5EF4-FFF2-40B4-BE49-F238E27FC236}">
                <a16:creationId xmlns:a16="http://schemas.microsoft.com/office/drawing/2014/main" id="{C4FA54DA-9448-665E-CE2A-4A91D37F16AA}"/>
              </a:ext>
            </a:extLst>
          </p:cNvPr>
          <p:cNvSpPr/>
          <p:nvPr/>
        </p:nvSpPr>
        <p:spPr>
          <a:xfrm>
            <a:off x="179687" y="2726265"/>
            <a:ext cx="2387600" cy="6894813"/>
          </a:xfrm>
          <a:prstGeom prst="roundRect">
            <a:avLst/>
          </a:prstGeom>
          <a:solidFill>
            <a:srgbClr val="DFE8E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01AC084F-85D5-2B84-1371-441342E2A4E4}"/>
              </a:ext>
            </a:extLst>
          </p:cNvPr>
          <p:cNvSpPr/>
          <p:nvPr/>
        </p:nvSpPr>
        <p:spPr>
          <a:xfrm>
            <a:off x="5351871" y="2726265"/>
            <a:ext cx="2387600" cy="6894811"/>
          </a:xfrm>
          <a:prstGeom prst="roundRect">
            <a:avLst/>
          </a:prstGeom>
          <a:solidFill>
            <a:srgbClr val="DFE8E9"/>
          </a:solid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67ADA1-55A0-91FE-E194-D2D4F412CD5D}"/>
              </a:ext>
            </a:extLst>
          </p:cNvPr>
          <p:cNvSpPr/>
          <p:nvPr/>
        </p:nvSpPr>
        <p:spPr>
          <a:xfrm>
            <a:off x="2752008" y="2726265"/>
            <a:ext cx="2387600" cy="6894810"/>
          </a:xfrm>
          <a:prstGeom prst="roundRect">
            <a:avLst/>
          </a:prstGeom>
          <a:solidFill>
            <a:srgbClr val="DFE8E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19C3C51-633C-B686-3F49-B0D344CC946A}"/>
              </a:ext>
            </a:extLst>
          </p:cNvPr>
          <p:cNvSpPr/>
          <p:nvPr/>
        </p:nvSpPr>
        <p:spPr>
          <a:xfrm>
            <a:off x="7950202" y="2726266"/>
            <a:ext cx="2387600" cy="6894809"/>
          </a:xfrm>
          <a:prstGeom prst="roundRect">
            <a:avLst/>
          </a:prstGeom>
          <a:solidFill>
            <a:srgbClr val="DFE8E9"/>
          </a:solid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864E477-1F42-DA1F-2173-875866D8D69C}"/>
              </a:ext>
            </a:extLst>
          </p:cNvPr>
          <p:cNvSpPr/>
          <p:nvPr/>
        </p:nvSpPr>
        <p:spPr>
          <a:xfrm>
            <a:off x="10526692" y="2726265"/>
            <a:ext cx="2387600" cy="6894809"/>
          </a:xfrm>
          <a:prstGeom prst="roundRect">
            <a:avLst/>
          </a:prstGeom>
          <a:solidFill>
            <a:srgbClr val="DFE8E9"/>
          </a:solid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D0409A-2875-63D0-0D66-456D7B72A26F}"/>
              </a:ext>
            </a:extLst>
          </p:cNvPr>
          <p:cNvSpPr/>
          <p:nvPr/>
        </p:nvSpPr>
        <p:spPr>
          <a:xfrm>
            <a:off x="13103182" y="2726265"/>
            <a:ext cx="2387600" cy="6894808"/>
          </a:xfrm>
          <a:prstGeom prst="roundRect">
            <a:avLst/>
          </a:prstGeom>
          <a:solidFill>
            <a:srgbClr val="DFE8E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0DDB6B2-6198-8EA1-B39B-EAA5B0D6560D}"/>
              </a:ext>
            </a:extLst>
          </p:cNvPr>
          <p:cNvSpPr/>
          <p:nvPr/>
        </p:nvSpPr>
        <p:spPr>
          <a:xfrm>
            <a:off x="15679672" y="2726265"/>
            <a:ext cx="2387600" cy="6894808"/>
          </a:xfrm>
          <a:prstGeom prst="roundRect">
            <a:avLst/>
          </a:prstGeom>
          <a:solidFill>
            <a:srgbClr val="DFE8E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869D69C-F3FA-B63C-D72C-FDC39B6B2B80}"/>
              </a:ext>
            </a:extLst>
          </p:cNvPr>
          <p:cNvSpPr txBox="1"/>
          <p:nvPr/>
        </p:nvSpPr>
        <p:spPr>
          <a:xfrm>
            <a:off x="179686" y="3024776"/>
            <a:ext cx="2387601" cy="430887"/>
          </a:xfrm>
          <a:prstGeom prst="rect">
            <a:avLst/>
          </a:prstGeom>
          <a:noFill/>
        </p:spPr>
        <p:txBody>
          <a:bodyPr wrap="square" rtlCol="0">
            <a:spAutoFit/>
          </a:bodyPr>
          <a:lstStyle/>
          <a:p>
            <a:pPr algn="ctr"/>
            <a:r>
              <a:rPr lang="en-US" sz="2200" b="1" dirty="0">
                <a:latin typeface="Fira Sans" panose="020B0503050000020004" pitchFamily="34" charset="0"/>
                <a:hlinkClick r:id="rId4">
                  <a:extLst>
                    <a:ext uri="{A12FA001-AC4F-418D-AE19-62706E023703}">
                      <ahyp:hlinkClr xmlns:ahyp="http://schemas.microsoft.com/office/drawing/2018/hyperlinkcolor" val="tx"/>
                    </a:ext>
                  </a:extLst>
                </a:hlinkClick>
              </a:rPr>
              <a:t>AIM CISC</a:t>
            </a:r>
            <a:endParaRPr lang="en-US" sz="2200" b="1" dirty="0">
              <a:latin typeface="Fira Sans" panose="020B0503050000020004" pitchFamily="34" charset="0"/>
            </a:endParaRPr>
          </a:p>
        </p:txBody>
      </p:sp>
      <p:sp>
        <p:nvSpPr>
          <p:cNvPr id="13" name="TextBox 12">
            <a:extLst>
              <a:ext uri="{FF2B5EF4-FFF2-40B4-BE49-F238E27FC236}">
                <a16:creationId xmlns:a16="http://schemas.microsoft.com/office/drawing/2014/main" id="{22A5754E-4A60-0DCD-5837-70A218B16572}"/>
              </a:ext>
            </a:extLst>
          </p:cNvPr>
          <p:cNvSpPr txBox="1"/>
          <p:nvPr/>
        </p:nvSpPr>
        <p:spPr>
          <a:xfrm>
            <a:off x="5351870" y="3024774"/>
            <a:ext cx="2387601" cy="430887"/>
          </a:xfrm>
          <a:prstGeom prst="rect">
            <a:avLst/>
          </a:prstGeom>
          <a:noFill/>
        </p:spPr>
        <p:txBody>
          <a:bodyPr wrap="square" rtlCol="0">
            <a:spAutoFit/>
          </a:bodyPr>
          <a:lstStyle/>
          <a:p>
            <a:pPr algn="ctr"/>
            <a:r>
              <a:rPr lang="en-US" sz="2200" b="1" dirty="0">
                <a:latin typeface="Fira Sans" panose="020B0503050000020004" pitchFamily="34" charset="0"/>
                <a:hlinkClick r:id="rId5">
                  <a:extLst>
                    <a:ext uri="{A12FA001-AC4F-418D-AE19-62706E023703}">
                      <ahyp:hlinkClr xmlns:ahyp="http://schemas.microsoft.com/office/drawing/2018/hyperlinkcolor" val="tx"/>
                    </a:ext>
                  </a:extLst>
                </a:hlinkClick>
              </a:rPr>
              <a:t>Cluster AIM</a:t>
            </a:r>
            <a:endParaRPr lang="en-US" sz="2200" b="1" dirty="0">
              <a:latin typeface="Fira Sans" panose="020B0503050000020004" pitchFamily="34" charset="0"/>
            </a:endParaRPr>
          </a:p>
        </p:txBody>
      </p:sp>
      <p:sp>
        <p:nvSpPr>
          <p:cNvPr id="14" name="TextBox 13">
            <a:extLst>
              <a:ext uri="{FF2B5EF4-FFF2-40B4-BE49-F238E27FC236}">
                <a16:creationId xmlns:a16="http://schemas.microsoft.com/office/drawing/2014/main" id="{3725C09F-ABBD-FC40-5711-2D149F4371AD}"/>
              </a:ext>
            </a:extLst>
          </p:cNvPr>
          <p:cNvSpPr txBox="1"/>
          <p:nvPr/>
        </p:nvSpPr>
        <p:spPr>
          <a:xfrm>
            <a:off x="2751988" y="3009384"/>
            <a:ext cx="2387601" cy="461665"/>
          </a:xfrm>
          <a:prstGeom prst="rect">
            <a:avLst/>
          </a:prstGeom>
          <a:noFill/>
        </p:spPr>
        <p:txBody>
          <a:bodyPr wrap="square" rtlCol="0">
            <a:spAutoFit/>
          </a:bodyPr>
          <a:lstStyle/>
          <a:p>
            <a:pPr algn="ctr"/>
            <a:r>
              <a:rPr lang="en-US" sz="2400" b="1" dirty="0">
                <a:latin typeface="Fira Sans" panose="020B0503050000020004" pitchFamily="34" charset="0"/>
                <a:hlinkClick r:id="rId6">
                  <a:extLst>
                    <a:ext uri="{A12FA001-AC4F-418D-AE19-62706E023703}">
                      <ahyp:hlinkClr xmlns:ahyp="http://schemas.microsoft.com/office/drawing/2018/hyperlinkcolor" val="tx"/>
                    </a:ext>
                  </a:extLst>
                </a:hlinkClick>
              </a:rPr>
              <a:t>AI MULTIPLY</a:t>
            </a:r>
            <a:endParaRPr lang="en-US" sz="2400" b="1" dirty="0">
              <a:latin typeface="Fira Sans" panose="020B0503050000020004" pitchFamily="34" charset="0"/>
            </a:endParaRPr>
          </a:p>
        </p:txBody>
      </p:sp>
      <p:sp>
        <p:nvSpPr>
          <p:cNvPr id="15" name="TextBox 14">
            <a:extLst>
              <a:ext uri="{FF2B5EF4-FFF2-40B4-BE49-F238E27FC236}">
                <a16:creationId xmlns:a16="http://schemas.microsoft.com/office/drawing/2014/main" id="{90CAE9E0-2A40-853C-0D49-B0A53212829B}"/>
              </a:ext>
            </a:extLst>
          </p:cNvPr>
          <p:cNvSpPr txBox="1"/>
          <p:nvPr/>
        </p:nvSpPr>
        <p:spPr>
          <a:xfrm>
            <a:off x="7950198" y="3024776"/>
            <a:ext cx="2387601" cy="430887"/>
          </a:xfrm>
          <a:prstGeom prst="rect">
            <a:avLst/>
          </a:prstGeom>
          <a:noFill/>
        </p:spPr>
        <p:txBody>
          <a:bodyPr wrap="square" rtlCol="0">
            <a:spAutoFit/>
          </a:bodyPr>
          <a:lstStyle/>
          <a:p>
            <a:pPr algn="ctr"/>
            <a:r>
              <a:rPr lang="en-US" sz="2200" b="1" dirty="0">
                <a:latin typeface="Fira Sans" panose="020B0503050000020004" pitchFamily="34" charset="0"/>
                <a:hlinkClick r:id="rId7">
                  <a:extLst>
                    <a:ext uri="{A12FA001-AC4F-418D-AE19-62706E023703}">
                      <ahyp:hlinkClr xmlns:ahyp="http://schemas.microsoft.com/office/drawing/2018/hyperlinkcolor" val="tx"/>
                    </a:ext>
                  </a:extLst>
                </a:hlinkClick>
              </a:rPr>
              <a:t>DECODE</a:t>
            </a:r>
            <a:endParaRPr lang="en-US" sz="2200" b="1" dirty="0">
              <a:latin typeface="Fira Sans" panose="020B0503050000020004" pitchFamily="34" charset="0"/>
            </a:endParaRPr>
          </a:p>
        </p:txBody>
      </p:sp>
      <p:sp>
        <p:nvSpPr>
          <p:cNvPr id="16" name="TextBox 15">
            <a:extLst>
              <a:ext uri="{FF2B5EF4-FFF2-40B4-BE49-F238E27FC236}">
                <a16:creationId xmlns:a16="http://schemas.microsoft.com/office/drawing/2014/main" id="{B00A2219-6F90-B0DB-18DF-3B7EFCCFB27F}"/>
              </a:ext>
            </a:extLst>
          </p:cNvPr>
          <p:cNvSpPr txBox="1"/>
          <p:nvPr/>
        </p:nvSpPr>
        <p:spPr>
          <a:xfrm>
            <a:off x="10526686" y="3024776"/>
            <a:ext cx="2387601" cy="430887"/>
          </a:xfrm>
          <a:prstGeom prst="rect">
            <a:avLst/>
          </a:prstGeom>
          <a:noFill/>
        </p:spPr>
        <p:txBody>
          <a:bodyPr wrap="square" rtlCol="0">
            <a:spAutoFit/>
          </a:bodyPr>
          <a:lstStyle/>
          <a:p>
            <a:pPr algn="ctr"/>
            <a:r>
              <a:rPr lang="en-US" sz="2200" b="1" dirty="0" err="1">
                <a:latin typeface="Fira Sans" panose="020B0503050000020004" pitchFamily="34" charset="0"/>
                <a:hlinkClick r:id="rId8">
                  <a:extLst>
                    <a:ext uri="{A12FA001-AC4F-418D-AE19-62706E023703}">
                      <ahyp:hlinkClr xmlns:ahyp="http://schemas.microsoft.com/office/drawing/2018/hyperlinkcolor" val="tx"/>
                    </a:ext>
                  </a:extLst>
                </a:hlinkClick>
              </a:rPr>
              <a:t>DynAIRx</a:t>
            </a:r>
            <a:endParaRPr lang="en-US" sz="2200" b="1" dirty="0">
              <a:latin typeface="Fira Sans" panose="020B0503050000020004" pitchFamily="34" charset="0"/>
            </a:endParaRPr>
          </a:p>
        </p:txBody>
      </p:sp>
      <p:sp>
        <p:nvSpPr>
          <p:cNvPr id="17" name="TextBox 16">
            <a:extLst>
              <a:ext uri="{FF2B5EF4-FFF2-40B4-BE49-F238E27FC236}">
                <a16:creationId xmlns:a16="http://schemas.microsoft.com/office/drawing/2014/main" id="{B1BB8ED6-D889-B736-CC80-42E57F15B0BA}"/>
              </a:ext>
            </a:extLst>
          </p:cNvPr>
          <p:cNvSpPr txBox="1"/>
          <p:nvPr/>
        </p:nvSpPr>
        <p:spPr>
          <a:xfrm>
            <a:off x="13103171" y="3024776"/>
            <a:ext cx="2387601" cy="430887"/>
          </a:xfrm>
          <a:prstGeom prst="rect">
            <a:avLst/>
          </a:prstGeom>
          <a:noFill/>
        </p:spPr>
        <p:txBody>
          <a:bodyPr wrap="square" rtlCol="0">
            <a:spAutoFit/>
          </a:bodyPr>
          <a:lstStyle/>
          <a:p>
            <a:pPr algn="ctr"/>
            <a:r>
              <a:rPr lang="en-US" sz="2200" b="1" dirty="0">
                <a:latin typeface="Fira Sans" panose="020B0503050000020004" pitchFamily="34" charset="0"/>
                <a:hlinkClick r:id="rId9">
                  <a:extLst>
                    <a:ext uri="{A12FA001-AC4F-418D-AE19-62706E023703}">
                      <ahyp:hlinkClr xmlns:ahyp="http://schemas.microsoft.com/office/drawing/2018/hyperlinkcolor" val="tx"/>
                    </a:ext>
                  </a:extLst>
                </a:hlinkClick>
              </a:rPr>
              <a:t>MELD-B</a:t>
            </a:r>
            <a:endParaRPr lang="en-US" sz="2200" b="1" dirty="0">
              <a:latin typeface="Fira Sans" panose="020B0503050000020004" pitchFamily="34" charset="0"/>
            </a:endParaRPr>
          </a:p>
        </p:txBody>
      </p:sp>
      <p:sp>
        <p:nvSpPr>
          <p:cNvPr id="18" name="TextBox 17">
            <a:extLst>
              <a:ext uri="{FF2B5EF4-FFF2-40B4-BE49-F238E27FC236}">
                <a16:creationId xmlns:a16="http://schemas.microsoft.com/office/drawing/2014/main" id="{BDB0C621-9F9E-4DF8-08CA-C827766256B5}"/>
              </a:ext>
            </a:extLst>
          </p:cNvPr>
          <p:cNvSpPr txBox="1"/>
          <p:nvPr/>
        </p:nvSpPr>
        <p:spPr>
          <a:xfrm>
            <a:off x="15679651" y="3024776"/>
            <a:ext cx="2387601" cy="430887"/>
          </a:xfrm>
          <a:prstGeom prst="rect">
            <a:avLst/>
          </a:prstGeom>
          <a:noFill/>
        </p:spPr>
        <p:txBody>
          <a:bodyPr wrap="square" rtlCol="0">
            <a:spAutoFit/>
          </a:bodyPr>
          <a:lstStyle/>
          <a:p>
            <a:pPr algn="ctr"/>
            <a:r>
              <a:rPr lang="en-US" sz="2200" b="1" dirty="0">
                <a:latin typeface="Fira Sans" panose="020B0503050000020004" pitchFamily="34" charset="0"/>
                <a:hlinkClick r:id="rId10">
                  <a:extLst>
                    <a:ext uri="{A12FA001-AC4F-418D-AE19-62706E023703}">
                      <ahyp:hlinkClr xmlns:ahyp="http://schemas.microsoft.com/office/drawing/2018/hyperlinkcolor" val="tx"/>
                    </a:ext>
                  </a:extLst>
                </a:hlinkClick>
              </a:rPr>
              <a:t>OPTIMAL</a:t>
            </a:r>
            <a:endParaRPr lang="en-US" sz="2200" b="1" dirty="0">
              <a:latin typeface="Fira Sans" panose="020B0503050000020004" pitchFamily="34" charset="0"/>
            </a:endParaRPr>
          </a:p>
        </p:txBody>
      </p:sp>
      <p:cxnSp>
        <p:nvCxnSpPr>
          <p:cNvPr id="20" name="Straight Connector 19">
            <a:extLst>
              <a:ext uri="{FF2B5EF4-FFF2-40B4-BE49-F238E27FC236}">
                <a16:creationId xmlns:a16="http://schemas.microsoft.com/office/drawing/2014/main" id="{7ACBD065-67E3-3650-B014-685A0E3AAFBB}"/>
              </a:ext>
            </a:extLst>
          </p:cNvPr>
          <p:cNvCxnSpPr>
            <a:cxnSpLocks/>
          </p:cNvCxnSpPr>
          <p:nvPr/>
        </p:nvCxnSpPr>
        <p:spPr>
          <a:xfrm>
            <a:off x="720959" y="7438885"/>
            <a:ext cx="1405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97A211-A7E2-D5C3-A9C1-3E5B8BBD0299}"/>
              </a:ext>
            </a:extLst>
          </p:cNvPr>
          <p:cNvCxnSpPr>
            <a:cxnSpLocks/>
          </p:cNvCxnSpPr>
          <p:nvPr/>
        </p:nvCxnSpPr>
        <p:spPr>
          <a:xfrm>
            <a:off x="3355765" y="7438883"/>
            <a:ext cx="1405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966FA1-CBC1-98E9-E710-9AD01FAD5E6F}"/>
              </a:ext>
            </a:extLst>
          </p:cNvPr>
          <p:cNvCxnSpPr>
            <a:cxnSpLocks/>
          </p:cNvCxnSpPr>
          <p:nvPr/>
        </p:nvCxnSpPr>
        <p:spPr>
          <a:xfrm>
            <a:off x="5924385" y="7438883"/>
            <a:ext cx="1405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9EE4BE-896F-A716-5A53-DC6011C705F4}"/>
              </a:ext>
            </a:extLst>
          </p:cNvPr>
          <p:cNvCxnSpPr>
            <a:cxnSpLocks/>
          </p:cNvCxnSpPr>
          <p:nvPr/>
        </p:nvCxnSpPr>
        <p:spPr>
          <a:xfrm>
            <a:off x="8441267" y="7438885"/>
            <a:ext cx="1405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B5F65E-17DC-426A-DFBC-215D848681D0}"/>
              </a:ext>
            </a:extLst>
          </p:cNvPr>
          <p:cNvCxnSpPr>
            <a:cxnSpLocks/>
          </p:cNvCxnSpPr>
          <p:nvPr/>
        </p:nvCxnSpPr>
        <p:spPr>
          <a:xfrm>
            <a:off x="11074401" y="7438885"/>
            <a:ext cx="1405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5D3F51-DB52-C07C-49E4-7E3BC815FD77}"/>
              </a:ext>
            </a:extLst>
          </p:cNvPr>
          <p:cNvCxnSpPr>
            <a:cxnSpLocks/>
          </p:cNvCxnSpPr>
          <p:nvPr/>
        </p:nvCxnSpPr>
        <p:spPr>
          <a:xfrm>
            <a:off x="13631334" y="7438885"/>
            <a:ext cx="1405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B2950-A877-6D5B-2ABF-CEBB368B465F}"/>
              </a:ext>
            </a:extLst>
          </p:cNvPr>
          <p:cNvCxnSpPr>
            <a:cxnSpLocks/>
          </p:cNvCxnSpPr>
          <p:nvPr/>
        </p:nvCxnSpPr>
        <p:spPr>
          <a:xfrm>
            <a:off x="16171334" y="7438885"/>
            <a:ext cx="1405466"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DDD3D4-FC01-D7A3-5BDC-03155FCB863F}"/>
              </a:ext>
            </a:extLst>
          </p:cNvPr>
          <p:cNvSpPr txBox="1"/>
          <p:nvPr/>
        </p:nvSpPr>
        <p:spPr>
          <a:xfrm>
            <a:off x="179666" y="7623550"/>
            <a:ext cx="2365782" cy="1323439"/>
          </a:xfrm>
          <a:prstGeom prst="rect">
            <a:avLst/>
          </a:prstGeom>
          <a:noFill/>
        </p:spPr>
        <p:txBody>
          <a:bodyPr wrap="square" rtlCol="0">
            <a:spAutoFit/>
          </a:bodyPr>
          <a:lstStyle/>
          <a:p>
            <a:pPr algn="ctr"/>
            <a:r>
              <a:rPr lang="en-US" sz="1600" dirty="0">
                <a:latin typeface="Lato Light" panose="020F0302020204030203" pitchFamily="34" charset="77"/>
              </a:rPr>
              <a:t>University of Edinburgh</a:t>
            </a:r>
          </a:p>
          <a:p>
            <a:pPr algn="ctr"/>
            <a:r>
              <a:rPr lang="en-US" sz="1600" dirty="0">
                <a:latin typeface="Lato Light" panose="020F0302020204030203" pitchFamily="34" charset="77"/>
              </a:rPr>
              <a:t>The Roslin Institute</a:t>
            </a:r>
          </a:p>
          <a:p>
            <a:pPr algn="ctr"/>
            <a:r>
              <a:rPr lang="en-US" sz="1600" dirty="0">
                <a:latin typeface="Lato Light" panose="020F0302020204030203" pitchFamily="34" charset="77"/>
              </a:rPr>
              <a:t>NHS Lothian</a:t>
            </a:r>
          </a:p>
          <a:p>
            <a:pPr algn="ctr"/>
            <a:r>
              <a:rPr lang="en-US" sz="1600" dirty="0">
                <a:latin typeface="Lato Light" panose="020F0302020204030203" pitchFamily="34" charset="77"/>
              </a:rPr>
              <a:t>University College London</a:t>
            </a:r>
          </a:p>
        </p:txBody>
      </p:sp>
      <p:sp>
        <p:nvSpPr>
          <p:cNvPr id="35" name="TextBox 34">
            <a:extLst>
              <a:ext uri="{FF2B5EF4-FFF2-40B4-BE49-F238E27FC236}">
                <a16:creationId xmlns:a16="http://schemas.microsoft.com/office/drawing/2014/main" id="{BB50E94E-DA2B-83B7-0069-3D0B720286C6}"/>
              </a:ext>
            </a:extLst>
          </p:cNvPr>
          <p:cNvSpPr txBox="1"/>
          <p:nvPr/>
        </p:nvSpPr>
        <p:spPr>
          <a:xfrm>
            <a:off x="5351870" y="7536132"/>
            <a:ext cx="2387600" cy="1600438"/>
          </a:xfrm>
          <a:prstGeom prst="rect">
            <a:avLst/>
          </a:prstGeom>
          <a:noFill/>
        </p:spPr>
        <p:txBody>
          <a:bodyPr wrap="square" rtlCol="0">
            <a:spAutoFit/>
          </a:bodyPr>
          <a:lstStyle/>
          <a:p>
            <a:pPr algn="ctr"/>
            <a:r>
              <a:rPr lang="en-US" sz="1600" dirty="0">
                <a:latin typeface="Lato Light" panose="020F0302020204030203" pitchFamily="34" charset="77"/>
              </a:rPr>
              <a:t>University of Southampton</a:t>
            </a:r>
          </a:p>
          <a:p>
            <a:pPr algn="ctr"/>
            <a:r>
              <a:rPr lang="en-US" sz="1600" dirty="0">
                <a:latin typeface="Lato Light" panose="020F0302020204030203" pitchFamily="34" charset="77"/>
              </a:rPr>
              <a:t>University of Oxford</a:t>
            </a:r>
          </a:p>
          <a:p>
            <a:pPr algn="ctr"/>
            <a:r>
              <a:rPr lang="en-US" sz="1600" dirty="0">
                <a:latin typeface="Lato Light" panose="020F0302020204030203" pitchFamily="34" charset="77"/>
              </a:rPr>
              <a:t>University of Kent</a:t>
            </a:r>
          </a:p>
          <a:p>
            <a:pPr algn="ctr"/>
            <a:r>
              <a:rPr lang="en-US" sz="1600" dirty="0">
                <a:latin typeface="Lato Light" panose="020F0302020204030203" pitchFamily="34" charset="77"/>
              </a:rPr>
              <a:t>University of Nottingham</a:t>
            </a:r>
          </a:p>
          <a:p>
            <a:pPr algn="ctr"/>
            <a:r>
              <a:rPr lang="en-US" sz="1600" dirty="0">
                <a:latin typeface="Lato Light" panose="020F0302020204030203" pitchFamily="34" charset="77"/>
              </a:rPr>
              <a:t>University of Leicester</a:t>
            </a:r>
          </a:p>
        </p:txBody>
      </p:sp>
      <p:sp>
        <p:nvSpPr>
          <p:cNvPr id="36" name="TextBox 35">
            <a:extLst>
              <a:ext uri="{FF2B5EF4-FFF2-40B4-BE49-F238E27FC236}">
                <a16:creationId xmlns:a16="http://schemas.microsoft.com/office/drawing/2014/main" id="{E9DEE65F-5BFC-0C2F-8978-58DFAF49F930}"/>
              </a:ext>
            </a:extLst>
          </p:cNvPr>
          <p:cNvSpPr txBox="1"/>
          <p:nvPr/>
        </p:nvSpPr>
        <p:spPr>
          <a:xfrm>
            <a:off x="2751987" y="7534463"/>
            <a:ext cx="2387620" cy="830997"/>
          </a:xfrm>
          <a:prstGeom prst="rect">
            <a:avLst/>
          </a:prstGeom>
          <a:noFill/>
        </p:spPr>
        <p:txBody>
          <a:bodyPr wrap="square" rtlCol="0">
            <a:spAutoFit/>
          </a:bodyPr>
          <a:lstStyle/>
          <a:p>
            <a:pPr algn="ctr"/>
            <a:r>
              <a:rPr lang="en-US" sz="1600" dirty="0">
                <a:latin typeface="Lato Light" panose="020F0302020204030203" pitchFamily="34" charset="77"/>
              </a:rPr>
              <a:t>Newcastle University</a:t>
            </a:r>
          </a:p>
          <a:p>
            <a:pPr algn="ctr"/>
            <a:r>
              <a:rPr lang="en-US" sz="1600" dirty="0">
                <a:latin typeface="Lato Light" panose="020F0302020204030203" pitchFamily="34" charset="77"/>
              </a:rPr>
              <a:t>Queen Mary University London</a:t>
            </a:r>
          </a:p>
        </p:txBody>
      </p:sp>
      <p:sp>
        <p:nvSpPr>
          <p:cNvPr id="37" name="TextBox 36">
            <a:extLst>
              <a:ext uri="{FF2B5EF4-FFF2-40B4-BE49-F238E27FC236}">
                <a16:creationId xmlns:a16="http://schemas.microsoft.com/office/drawing/2014/main" id="{467847BD-F383-CDD5-7E92-52AAD4907433}"/>
              </a:ext>
            </a:extLst>
          </p:cNvPr>
          <p:cNvSpPr txBox="1"/>
          <p:nvPr/>
        </p:nvSpPr>
        <p:spPr>
          <a:xfrm>
            <a:off x="7951733" y="7534464"/>
            <a:ext cx="2364228" cy="1569660"/>
          </a:xfrm>
          <a:prstGeom prst="rect">
            <a:avLst/>
          </a:prstGeom>
          <a:noFill/>
        </p:spPr>
        <p:txBody>
          <a:bodyPr wrap="square" rtlCol="0">
            <a:spAutoFit/>
          </a:bodyPr>
          <a:lstStyle/>
          <a:p>
            <a:pPr algn="ctr"/>
            <a:r>
              <a:rPr lang="en-US" sz="1600" dirty="0">
                <a:latin typeface="Lato Light" panose="020F0302020204030203" pitchFamily="34" charset="77"/>
              </a:rPr>
              <a:t>Leicestershire NHS Trust</a:t>
            </a:r>
          </a:p>
          <a:p>
            <a:pPr algn="ctr"/>
            <a:r>
              <a:rPr lang="en-US" sz="1600" dirty="0">
                <a:latin typeface="Lato Light" panose="020F0302020204030203" pitchFamily="34" charset="77"/>
              </a:rPr>
              <a:t>Loughborough University</a:t>
            </a:r>
          </a:p>
          <a:p>
            <a:pPr algn="ctr"/>
            <a:r>
              <a:rPr lang="en-US" sz="1600" dirty="0">
                <a:latin typeface="Lato Light" panose="020F0302020204030203" pitchFamily="34" charset="77"/>
              </a:rPr>
              <a:t>University of Leicester</a:t>
            </a:r>
          </a:p>
          <a:p>
            <a:pPr algn="ctr"/>
            <a:r>
              <a:rPr lang="en-US" sz="1600" dirty="0">
                <a:latin typeface="Lato Light" panose="020F0302020204030203" pitchFamily="34" charset="77"/>
              </a:rPr>
              <a:t>De Montfort University</a:t>
            </a:r>
          </a:p>
        </p:txBody>
      </p:sp>
      <p:sp>
        <p:nvSpPr>
          <p:cNvPr id="38" name="TextBox 37">
            <a:extLst>
              <a:ext uri="{FF2B5EF4-FFF2-40B4-BE49-F238E27FC236}">
                <a16:creationId xmlns:a16="http://schemas.microsoft.com/office/drawing/2014/main" id="{375FD2AB-094A-79A8-8DC3-C2DDA301F2F4}"/>
              </a:ext>
            </a:extLst>
          </p:cNvPr>
          <p:cNvSpPr txBox="1"/>
          <p:nvPr/>
        </p:nvSpPr>
        <p:spPr>
          <a:xfrm>
            <a:off x="10524053" y="7566912"/>
            <a:ext cx="2368398" cy="1323439"/>
          </a:xfrm>
          <a:prstGeom prst="rect">
            <a:avLst/>
          </a:prstGeom>
          <a:noFill/>
        </p:spPr>
        <p:txBody>
          <a:bodyPr wrap="square" rtlCol="0">
            <a:spAutoFit/>
          </a:bodyPr>
          <a:lstStyle/>
          <a:p>
            <a:pPr algn="ctr"/>
            <a:r>
              <a:rPr lang="en-US" sz="1600" dirty="0">
                <a:latin typeface="Lato Light" panose="020F0302020204030203" pitchFamily="34" charset="77"/>
              </a:rPr>
              <a:t>University of Liverpool</a:t>
            </a:r>
          </a:p>
          <a:p>
            <a:pPr algn="ctr"/>
            <a:r>
              <a:rPr lang="en-US" sz="1600" dirty="0">
                <a:latin typeface="Lato Light" panose="020F0302020204030203" pitchFamily="34" charset="77"/>
              </a:rPr>
              <a:t>University of Leeds</a:t>
            </a:r>
          </a:p>
          <a:p>
            <a:pPr algn="ctr"/>
            <a:r>
              <a:rPr lang="en-US" sz="1600" dirty="0">
                <a:latin typeface="Lato Light" panose="020F0302020204030203" pitchFamily="34" charset="77"/>
              </a:rPr>
              <a:t>University of Manchester</a:t>
            </a:r>
          </a:p>
          <a:p>
            <a:pPr algn="ctr"/>
            <a:r>
              <a:rPr lang="en-US" sz="1600" dirty="0">
                <a:latin typeface="Lato Light" panose="020F0302020204030203" pitchFamily="34" charset="77"/>
              </a:rPr>
              <a:t>University of Glasgow</a:t>
            </a:r>
          </a:p>
        </p:txBody>
      </p:sp>
      <p:sp>
        <p:nvSpPr>
          <p:cNvPr id="39" name="TextBox 38">
            <a:extLst>
              <a:ext uri="{FF2B5EF4-FFF2-40B4-BE49-F238E27FC236}">
                <a16:creationId xmlns:a16="http://schemas.microsoft.com/office/drawing/2014/main" id="{56931C47-9176-955C-27D5-5E786111BD77}"/>
              </a:ext>
            </a:extLst>
          </p:cNvPr>
          <p:cNvSpPr txBox="1"/>
          <p:nvPr/>
        </p:nvSpPr>
        <p:spPr>
          <a:xfrm>
            <a:off x="13103161" y="7505013"/>
            <a:ext cx="2387600" cy="2062103"/>
          </a:xfrm>
          <a:prstGeom prst="rect">
            <a:avLst/>
          </a:prstGeom>
          <a:noFill/>
        </p:spPr>
        <p:txBody>
          <a:bodyPr wrap="square" rtlCol="0">
            <a:spAutoFit/>
          </a:bodyPr>
          <a:lstStyle/>
          <a:p>
            <a:pPr algn="ctr"/>
            <a:r>
              <a:rPr lang="en-US" sz="1600" dirty="0">
                <a:latin typeface="Lato Light" panose="020F0302020204030203" pitchFamily="34" charset="77"/>
              </a:rPr>
              <a:t>University of Southampton</a:t>
            </a:r>
          </a:p>
          <a:p>
            <a:pPr algn="ctr"/>
            <a:r>
              <a:rPr lang="en-US" sz="1600" dirty="0">
                <a:latin typeface="Lato Light" panose="020F0302020204030203" pitchFamily="34" charset="77"/>
              </a:rPr>
              <a:t>University of Glasgow</a:t>
            </a:r>
          </a:p>
          <a:p>
            <a:pPr algn="ctr"/>
            <a:r>
              <a:rPr lang="en-US" sz="1600" dirty="0">
                <a:latin typeface="Lato Light" panose="020F0302020204030203" pitchFamily="34" charset="77"/>
              </a:rPr>
              <a:t>Swansea University</a:t>
            </a:r>
          </a:p>
          <a:p>
            <a:pPr algn="ctr"/>
            <a:r>
              <a:rPr lang="en-US" sz="1600" dirty="0">
                <a:latin typeface="Lato Light" panose="020F0302020204030203" pitchFamily="34" charset="77"/>
              </a:rPr>
              <a:t>Southampton City Council</a:t>
            </a:r>
          </a:p>
          <a:p>
            <a:pPr algn="ctr"/>
            <a:r>
              <a:rPr lang="en-US" sz="1600" dirty="0">
                <a:latin typeface="Lato Light" panose="020F0302020204030203" pitchFamily="34" charset="77"/>
              </a:rPr>
              <a:t>University of Aberdeen</a:t>
            </a:r>
          </a:p>
          <a:p>
            <a:pPr algn="ctr"/>
            <a:r>
              <a:rPr lang="en-US" sz="1600" dirty="0">
                <a:latin typeface="Lato Light" panose="020F0302020204030203" pitchFamily="34" charset="77"/>
              </a:rPr>
              <a:t>King’s College London</a:t>
            </a:r>
          </a:p>
        </p:txBody>
      </p:sp>
      <p:sp>
        <p:nvSpPr>
          <p:cNvPr id="40" name="TextBox 39">
            <a:extLst>
              <a:ext uri="{FF2B5EF4-FFF2-40B4-BE49-F238E27FC236}">
                <a16:creationId xmlns:a16="http://schemas.microsoft.com/office/drawing/2014/main" id="{C9E26FBA-AB33-7B70-834F-41815624A3BD}"/>
              </a:ext>
            </a:extLst>
          </p:cNvPr>
          <p:cNvSpPr txBox="1"/>
          <p:nvPr/>
        </p:nvSpPr>
        <p:spPr>
          <a:xfrm>
            <a:off x="15679651" y="7505013"/>
            <a:ext cx="2387600" cy="2062103"/>
          </a:xfrm>
          <a:prstGeom prst="rect">
            <a:avLst/>
          </a:prstGeom>
          <a:noFill/>
        </p:spPr>
        <p:txBody>
          <a:bodyPr wrap="square" rtlCol="0">
            <a:spAutoFit/>
          </a:bodyPr>
          <a:lstStyle/>
          <a:p>
            <a:pPr algn="ctr"/>
            <a:r>
              <a:rPr lang="en-US" sz="1600" dirty="0">
                <a:latin typeface="Lato Light" panose="020F0302020204030203" pitchFamily="34" charset="77"/>
              </a:rPr>
              <a:t>University of Birmingham</a:t>
            </a:r>
          </a:p>
          <a:p>
            <a:pPr algn="ctr"/>
            <a:r>
              <a:rPr lang="en-US" sz="1600" dirty="0">
                <a:latin typeface="Lato Light" panose="020F0302020204030203" pitchFamily="34" charset="77"/>
              </a:rPr>
              <a:t>University of Manchester</a:t>
            </a:r>
          </a:p>
          <a:p>
            <a:pPr algn="ctr"/>
            <a:r>
              <a:rPr lang="en-US" sz="1600" dirty="0">
                <a:latin typeface="Lato Light" panose="020F0302020204030203" pitchFamily="34" charset="77"/>
              </a:rPr>
              <a:t>University Hospitals Birmingham</a:t>
            </a:r>
          </a:p>
          <a:p>
            <a:pPr algn="ctr"/>
            <a:r>
              <a:rPr lang="en-US" sz="1600" dirty="0">
                <a:latin typeface="Lato Light" panose="020F0302020204030203" pitchFamily="34" charset="77"/>
              </a:rPr>
              <a:t>NHS Greater Glasgow &amp; Clyde</a:t>
            </a:r>
          </a:p>
          <a:p>
            <a:pPr algn="ctr"/>
            <a:r>
              <a:rPr lang="en-US" sz="1600" dirty="0">
                <a:latin typeface="Lato Light" panose="020F0302020204030203" pitchFamily="34" charset="77"/>
              </a:rPr>
              <a:t>University of St. Andrews</a:t>
            </a:r>
          </a:p>
          <a:p>
            <a:pPr algn="ctr"/>
            <a:r>
              <a:rPr lang="en-US" sz="1600" dirty="0">
                <a:latin typeface="Lato Light" panose="020F0302020204030203" pitchFamily="34" charset="77"/>
              </a:rPr>
              <a:t>MHRA</a:t>
            </a:r>
          </a:p>
        </p:txBody>
      </p:sp>
      <p:sp>
        <p:nvSpPr>
          <p:cNvPr id="41" name="TextBox 40">
            <a:extLst>
              <a:ext uri="{FF2B5EF4-FFF2-40B4-BE49-F238E27FC236}">
                <a16:creationId xmlns:a16="http://schemas.microsoft.com/office/drawing/2014/main" id="{3A2B9358-D5FA-F7F5-FC3C-429F5AE06320}"/>
              </a:ext>
            </a:extLst>
          </p:cNvPr>
          <p:cNvSpPr txBox="1"/>
          <p:nvPr/>
        </p:nvSpPr>
        <p:spPr>
          <a:xfrm>
            <a:off x="179686" y="3657710"/>
            <a:ext cx="2365762" cy="3308598"/>
          </a:xfrm>
          <a:prstGeom prst="rect">
            <a:avLst/>
          </a:prstGeom>
          <a:noFill/>
        </p:spPr>
        <p:txBody>
          <a:bodyPr wrap="square" rtlCol="0">
            <a:spAutoFit/>
          </a:bodyPr>
          <a:lstStyle/>
          <a:p>
            <a:pPr algn="ctr"/>
            <a:r>
              <a:rPr lang="en-GB" sz="1900" dirty="0">
                <a:latin typeface="Lato Light" panose="020F0302020204030203" pitchFamily="34" charset="77"/>
              </a:rPr>
              <a:t>Using AI to analyse and understand available information so as to establish the patterns of MLTC that are most common and affect people's lives most, with the goal of improving the quality and safety of care.</a:t>
            </a:r>
            <a:endParaRPr lang="en-US" sz="1900" dirty="0">
              <a:latin typeface="Lato Light" panose="020F0302020204030203" pitchFamily="34" charset="77"/>
            </a:endParaRPr>
          </a:p>
        </p:txBody>
      </p:sp>
      <p:sp>
        <p:nvSpPr>
          <p:cNvPr id="42" name="TextBox 41">
            <a:extLst>
              <a:ext uri="{FF2B5EF4-FFF2-40B4-BE49-F238E27FC236}">
                <a16:creationId xmlns:a16="http://schemas.microsoft.com/office/drawing/2014/main" id="{0BC7F567-8E7D-BA9B-9A33-9C86229B8174}"/>
              </a:ext>
            </a:extLst>
          </p:cNvPr>
          <p:cNvSpPr txBox="1"/>
          <p:nvPr/>
        </p:nvSpPr>
        <p:spPr>
          <a:xfrm>
            <a:off x="2751988" y="3657710"/>
            <a:ext cx="2387619" cy="2139047"/>
          </a:xfrm>
          <a:prstGeom prst="rect">
            <a:avLst/>
          </a:prstGeom>
          <a:noFill/>
        </p:spPr>
        <p:txBody>
          <a:bodyPr wrap="square" rtlCol="0">
            <a:spAutoFit/>
          </a:bodyPr>
          <a:lstStyle/>
          <a:p>
            <a:pPr algn="ctr"/>
            <a:r>
              <a:rPr lang="en-GB" sz="1900" dirty="0">
                <a:latin typeface="Lato Light" panose="020F0302020204030203" pitchFamily="34" charset="77"/>
              </a:rPr>
              <a:t>Characterising the dynamic relationships of MLTC and polypharmacy and inform healthcare pathways</a:t>
            </a:r>
            <a:endParaRPr lang="en-US" sz="1900" dirty="0">
              <a:latin typeface="Lato Light" panose="020F0302020204030203" pitchFamily="34" charset="77"/>
            </a:endParaRPr>
          </a:p>
        </p:txBody>
      </p:sp>
      <p:sp>
        <p:nvSpPr>
          <p:cNvPr id="43" name="TextBox 42">
            <a:extLst>
              <a:ext uri="{FF2B5EF4-FFF2-40B4-BE49-F238E27FC236}">
                <a16:creationId xmlns:a16="http://schemas.microsoft.com/office/drawing/2014/main" id="{47B75936-6533-E0FB-2335-62B02CC03D48}"/>
              </a:ext>
            </a:extLst>
          </p:cNvPr>
          <p:cNvSpPr txBox="1"/>
          <p:nvPr/>
        </p:nvSpPr>
        <p:spPr>
          <a:xfrm>
            <a:off x="5350338" y="3657710"/>
            <a:ext cx="2389132" cy="1554272"/>
          </a:xfrm>
          <a:prstGeom prst="rect">
            <a:avLst/>
          </a:prstGeom>
          <a:noFill/>
        </p:spPr>
        <p:txBody>
          <a:bodyPr wrap="square" rtlCol="0">
            <a:spAutoFit/>
          </a:bodyPr>
          <a:lstStyle/>
          <a:p>
            <a:pPr algn="ctr"/>
            <a:r>
              <a:rPr lang="en-GB" sz="1900" dirty="0">
                <a:latin typeface="Lato Light" panose="020F0302020204030203" pitchFamily="34" charset="77"/>
              </a:rPr>
              <a:t>Developing and validating population clusters to integrate health and social care using mixed methods.</a:t>
            </a:r>
            <a:endParaRPr lang="en-US" sz="1900" dirty="0">
              <a:latin typeface="Lato Light" panose="020F0302020204030203" pitchFamily="34" charset="77"/>
            </a:endParaRPr>
          </a:p>
        </p:txBody>
      </p:sp>
      <p:sp>
        <p:nvSpPr>
          <p:cNvPr id="44" name="TextBox 43">
            <a:extLst>
              <a:ext uri="{FF2B5EF4-FFF2-40B4-BE49-F238E27FC236}">
                <a16:creationId xmlns:a16="http://schemas.microsoft.com/office/drawing/2014/main" id="{37574CAF-9066-615A-B98A-02E4DDD738EE}"/>
              </a:ext>
            </a:extLst>
          </p:cNvPr>
          <p:cNvSpPr txBox="1"/>
          <p:nvPr/>
        </p:nvSpPr>
        <p:spPr>
          <a:xfrm>
            <a:off x="7965887" y="3657710"/>
            <a:ext cx="2371912" cy="3308598"/>
          </a:xfrm>
          <a:prstGeom prst="rect">
            <a:avLst/>
          </a:prstGeom>
          <a:noFill/>
        </p:spPr>
        <p:txBody>
          <a:bodyPr wrap="square" rtlCol="0">
            <a:spAutoFit/>
          </a:bodyPr>
          <a:lstStyle/>
          <a:p>
            <a:pPr algn="ctr"/>
            <a:r>
              <a:rPr lang="en-GB" sz="1900" dirty="0">
                <a:latin typeface="Lato Light" panose="020F0302020204030203" pitchFamily="34" charset="77"/>
              </a:rPr>
              <a:t>Mapping the challenges and requirements for Data-driven, </a:t>
            </a:r>
            <a:r>
              <a:rPr lang="en-GB" sz="1900" dirty="0" err="1">
                <a:latin typeface="Lato Light" panose="020F0302020204030203" pitchFamily="34" charset="77"/>
              </a:rPr>
              <a:t>machinE</a:t>
            </a:r>
            <a:r>
              <a:rPr lang="en-GB" sz="1900" dirty="0">
                <a:latin typeface="Lato Light" panose="020F0302020204030203" pitchFamily="34" charset="77"/>
              </a:rPr>
              <a:t> learning-aided stratification and management of multiple long-term </a:t>
            </a:r>
            <a:r>
              <a:rPr lang="en-GB" sz="1900" dirty="0" err="1">
                <a:latin typeface="Lato Light" panose="020F0302020204030203" pitchFamily="34" charset="77"/>
              </a:rPr>
              <a:t>COnditions</a:t>
            </a:r>
            <a:r>
              <a:rPr lang="en-GB" sz="1900" dirty="0">
                <a:latin typeface="Lato Light" panose="020F0302020204030203" pitchFamily="34" charset="77"/>
              </a:rPr>
              <a:t> in adults with intellectual </a:t>
            </a:r>
            <a:r>
              <a:rPr lang="en-GB" sz="1900" dirty="0" err="1">
                <a:latin typeface="Lato Light" panose="020F0302020204030203" pitchFamily="34" charset="77"/>
              </a:rPr>
              <a:t>DisabilitiEs</a:t>
            </a:r>
            <a:r>
              <a:rPr lang="en-GB" sz="1900" dirty="0">
                <a:latin typeface="Lato Light" panose="020F0302020204030203" pitchFamily="34" charset="77"/>
              </a:rPr>
              <a:t>.</a:t>
            </a:r>
            <a:endParaRPr lang="en-US" sz="1900" dirty="0">
              <a:latin typeface="Lato Light" panose="020F0302020204030203" pitchFamily="34" charset="77"/>
            </a:endParaRPr>
          </a:p>
        </p:txBody>
      </p:sp>
      <p:sp>
        <p:nvSpPr>
          <p:cNvPr id="45" name="TextBox 44">
            <a:extLst>
              <a:ext uri="{FF2B5EF4-FFF2-40B4-BE49-F238E27FC236}">
                <a16:creationId xmlns:a16="http://schemas.microsoft.com/office/drawing/2014/main" id="{F824959C-EFBE-D81C-2FB8-2FCC3445AF4B}"/>
              </a:ext>
            </a:extLst>
          </p:cNvPr>
          <p:cNvSpPr txBox="1"/>
          <p:nvPr/>
        </p:nvSpPr>
        <p:spPr>
          <a:xfrm>
            <a:off x="10524054" y="3657710"/>
            <a:ext cx="2368397" cy="1846659"/>
          </a:xfrm>
          <a:prstGeom prst="rect">
            <a:avLst/>
          </a:prstGeom>
          <a:noFill/>
        </p:spPr>
        <p:txBody>
          <a:bodyPr wrap="square" rtlCol="0">
            <a:spAutoFit/>
          </a:bodyPr>
          <a:lstStyle/>
          <a:p>
            <a:pPr algn="ctr"/>
            <a:r>
              <a:rPr lang="en-GB" sz="1900" dirty="0">
                <a:latin typeface="Lato Light" panose="020F0302020204030203" pitchFamily="34" charset="77"/>
              </a:rPr>
              <a:t>Developing new, easy-to-use AI and data viz tools that help GPs and pharmacists treat patients with MLTC.</a:t>
            </a:r>
            <a:endParaRPr lang="en-US" sz="1900" dirty="0">
              <a:latin typeface="Lato Light" panose="020F0302020204030203" pitchFamily="34" charset="77"/>
            </a:endParaRPr>
          </a:p>
        </p:txBody>
      </p:sp>
      <p:sp>
        <p:nvSpPr>
          <p:cNvPr id="46" name="TextBox 45">
            <a:extLst>
              <a:ext uri="{FF2B5EF4-FFF2-40B4-BE49-F238E27FC236}">
                <a16:creationId xmlns:a16="http://schemas.microsoft.com/office/drawing/2014/main" id="{6075C34B-47CB-36A1-825C-8EB1D536BC94}"/>
              </a:ext>
            </a:extLst>
          </p:cNvPr>
          <p:cNvSpPr txBox="1"/>
          <p:nvPr/>
        </p:nvSpPr>
        <p:spPr>
          <a:xfrm>
            <a:off x="13126256" y="3657710"/>
            <a:ext cx="2364516" cy="3016210"/>
          </a:xfrm>
          <a:prstGeom prst="rect">
            <a:avLst/>
          </a:prstGeom>
          <a:noFill/>
        </p:spPr>
        <p:txBody>
          <a:bodyPr wrap="square" rtlCol="0">
            <a:spAutoFit/>
          </a:bodyPr>
          <a:lstStyle/>
          <a:p>
            <a:pPr algn="ctr"/>
            <a:r>
              <a:rPr lang="en-GB" sz="1900" dirty="0">
                <a:latin typeface="Lato Light" panose="020F0302020204030203" pitchFamily="34" charset="77"/>
              </a:rPr>
              <a:t>Using AI-enhanced analyses of birth cohort data and electronic health records to identify life-course time points and targets for the prevention of early-onset, burdensome MLTC.</a:t>
            </a:r>
            <a:endParaRPr lang="en-US" sz="1900" dirty="0">
              <a:latin typeface="Lato Light" panose="020F0302020204030203" pitchFamily="34" charset="77"/>
            </a:endParaRPr>
          </a:p>
        </p:txBody>
      </p:sp>
      <p:sp>
        <p:nvSpPr>
          <p:cNvPr id="47" name="TextBox 46">
            <a:extLst>
              <a:ext uri="{FF2B5EF4-FFF2-40B4-BE49-F238E27FC236}">
                <a16:creationId xmlns:a16="http://schemas.microsoft.com/office/drawing/2014/main" id="{7C704B2C-BC0F-3D61-88A3-A9C1419208B8}"/>
              </a:ext>
            </a:extLst>
          </p:cNvPr>
          <p:cNvSpPr txBox="1"/>
          <p:nvPr/>
        </p:nvSpPr>
        <p:spPr>
          <a:xfrm>
            <a:off x="15679652" y="3657710"/>
            <a:ext cx="2387600" cy="3016210"/>
          </a:xfrm>
          <a:prstGeom prst="rect">
            <a:avLst/>
          </a:prstGeom>
          <a:noFill/>
        </p:spPr>
        <p:txBody>
          <a:bodyPr wrap="square" rtlCol="0">
            <a:spAutoFit/>
          </a:bodyPr>
          <a:lstStyle/>
          <a:p>
            <a:pPr algn="ctr"/>
            <a:r>
              <a:rPr lang="en-GB" sz="1900" dirty="0" err="1">
                <a:latin typeface="Lato Light" panose="020F0302020204030203" pitchFamily="34" charset="77"/>
              </a:rPr>
              <a:t>OPTIMising</a:t>
            </a:r>
            <a:r>
              <a:rPr lang="en-GB" sz="1900" dirty="0">
                <a:latin typeface="Lato Light" panose="020F0302020204030203" pitchFamily="34" charset="77"/>
              </a:rPr>
              <a:t> therapies, discovering therapeutic targets and AI-assisted clinical management for patients living with complex multiple long-term conditions.</a:t>
            </a:r>
            <a:endParaRPr lang="en-US" sz="1900" dirty="0">
              <a:latin typeface="Lato Light" panose="020F0302020204030203" pitchFamily="34" charset="77"/>
            </a:endParaRPr>
          </a:p>
        </p:txBody>
      </p:sp>
      <p:cxnSp>
        <p:nvCxnSpPr>
          <p:cNvPr id="50" name="Straight Connector 49">
            <a:extLst>
              <a:ext uri="{FF2B5EF4-FFF2-40B4-BE49-F238E27FC236}">
                <a16:creationId xmlns:a16="http://schemas.microsoft.com/office/drawing/2014/main" id="{21D9A87D-18D3-9923-220F-26B73FA7DC0F}"/>
              </a:ext>
            </a:extLst>
          </p:cNvPr>
          <p:cNvCxnSpPr>
            <a:cxnSpLocks/>
          </p:cNvCxnSpPr>
          <p:nvPr/>
        </p:nvCxnSpPr>
        <p:spPr>
          <a:xfrm>
            <a:off x="1622088" y="688347"/>
            <a:ext cx="1382598" cy="1126074"/>
          </a:xfrm>
          <a:prstGeom prst="line">
            <a:avLst/>
          </a:prstGeom>
          <a:ln w="76200">
            <a:solidFill>
              <a:srgbClr val="15273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30986C7-AABF-4AE4-531B-57898FF66CDF}"/>
              </a:ext>
            </a:extLst>
          </p:cNvPr>
          <p:cNvCxnSpPr>
            <a:cxnSpLocks/>
          </p:cNvCxnSpPr>
          <p:nvPr/>
        </p:nvCxnSpPr>
        <p:spPr>
          <a:xfrm flipH="1">
            <a:off x="720959" y="728821"/>
            <a:ext cx="878973" cy="175882"/>
          </a:xfrm>
          <a:prstGeom prst="line">
            <a:avLst/>
          </a:prstGeom>
          <a:ln w="50800">
            <a:solidFill>
              <a:srgbClr val="152733"/>
            </a:solidFill>
            <a:tailEnd type="ova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307FBE4-232B-BBD3-C2B4-2ADEA080348F}"/>
              </a:ext>
            </a:extLst>
          </p:cNvPr>
          <p:cNvSpPr/>
          <p:nvPr/>
        </p:nvSpPr>
        <p:spPr>
          <a:xfrm>
            <a:off x="1481594" y="599404"/>
            <a:ext cx="258833" cy="258833"/>
          </a:xfrm>
          <a:prstGeom prst="ellipse">
            <a:avLst/>
          </a:prstGeom>
          <a:solidFill>
            <a:srgbClr val="152733"/>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94E24E9-7190-C050-A134-8701BCEE3515}"/>
              </a:ext>
            </a:extLst>
          </p:cNvPr>
          <p:cNvGrpSpPr/>
          <p:nvPr/>
        </p:nvGrpSpPr>
        <p:grpSpPr>
          <a:xfrm rot="16200000">
            <a:off x="14672934" y="-1144381"/>
            <a:ext cx="3164113" cy="3916059"/>
            <a:chOff x="15447027" y="394501"/>
            <a:chExt cx="4113995" cy="4596599"/>
          </a:xfrm>
        </p:grpSpPr>
        <p:pic>
          <p:nvPicPr>
            <p:cNvPr id="48" name="Picture 47">
              <a:extLst>
                <a:ext uri="{FF2B5EF4-FFF2-40B4-BE49-F238E27FC236}">
                  <a16:creationId xmlns:a16="http://schemas.microsoft.com/office/drawing/2014/main" id="{7EA1AC6B-B8C6-F99C-2846-3A4499BC0C93}"/>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Lst>
            </a:blip>
            <a:srcRect l="58160" t="57094" r="28430" b="19422"/>
            <a:stretch/>
          </p:blipFill>
          <p:spPr>
            <a:xfrm>
              <a:off x="15447046" y="394501"/>
              <a:ext cx="4113976" cy="4596599"/>
            </a:xfrm>
            <a:prstGeom prst="rect">
              <a:avLst/>
            </a:prstGeom>
          </p:spPr>
        </p:pic>
        <p:sp>
          <p:nvSpPr>
            <p:cNvPr id="62" name="Rectangle 61">
              <a:extLst>
                <a:ext uri="{FF2B5EF4-FFF2-40B4-BE49-F238E27FC236}">
                  <a16:creationId xmlns:a16="http://schemas.microsoft.com/office/drawing/2014/main" id="{ABCD1213-7165-FCA8-EAAB-CE97F6C66B3A}"/>
                </a:ext>
              </a:extLst>
            </p:cNvPr>
            <p:cNvSpPr/>
            <p:nvPr/>
          </p:nvSpPr>
          <p:spPr>
            <a:xfrm>
              <a:off x="15447027" y="3471049"/>
              <a:ext cx="1793224" cy="1520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B5A75A16-B264-6457-AB75-9B281C1D97F7}"/>
              </a:ext>
            </a:extLst>
          </p:cNvPr>
          <p:cNvSpPr/>
          <p:nvPr/>
        </p:nvSpPr>
        <p:spPr>
          <a:xfrm>
            <a:off x="17542879" y="737002"/>
            <a:ext cx="426780" cy="426780"/>
          </a:xfrm>
          <a:prstGeom prst="ellipse">
            <a:avLst/>
          </a:prstGeom>
          <a:solidFill>
            <a:srgbClr val="F3B707"/>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0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2" name="Picture 2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371" y="9716086"/>
            <a:ext cx="1366743" cy="546697"/>
          </a:xfrm>
          <a:prstGeom prst="rect">
            <a:avLst/>
          </a:prstGeom>
        </p:spPr>
      </p:pic>
      <p:pic>
        <p:nvPicPr>
          <p:cNvPr id="23" name="Picture 2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530857" y="0"/>
            <a:ext cx="1366743" cy="546697"/>
          </a:xfrm>
          <a:prstGeom prst="rect">
            <a:avLst/>
          </a:prstGeom>
        </p:spPr>
      </p:pic>
      <p:pic>
        <p:nvPicPr>
          <p:cNvPr id="24" name="Picture 2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04629" y="9778403"/>
            <a:ext cx="1366743" cy="546697"/>
          </a:xfrm>
          <a:prstGeom prst="rect">
            <a:avLst/>
          </a:prstGeom>
        </p:spPr>
      </p:pic>
      <p:pic>
        <p:nvPicPr>
          <p:cNvPr id="25" name="Picture 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0943" y="7325"/>
            <a:ext cx="1366743" cy="546697"/>
          </a:xfrm>
          <a:prstGeom prst="rect">
            <a:avLst/>
          </a:prstGeom>
        </p:spPr>
      </p:pic>
      <p:pic>
        <p:nvPicPr>
          <p:cNvPr id="41" name="Picture 40" descr="Text&#10;&#10;Description automatically generated">
            <a:extLst>
              <a:ext uri="{FF2B5EF4-FFF2-40B4-BE49-F238E27FC236}">
                <a16:creationId xmlns:a16="http://schemas.microsoft.com/office/drawing/2014/main" id="{03B5E81F-A0D2-95B0-23BC-887E1E4DD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372" y="8647902"/>
            <a:ext cx="5422900" cy="1231900"/>
          </a:xfrm>
          <a:prstGeom prst="rect">
            <a:avLst/>
          </a:prstGeom>
        </p:spPr>
      </p:pic>
      <p:sp>
        <p:nvSpPr>
          <p:cNvPr id="43" name="TextBox 42">
            <a:extLst>
              <a:ext uri="{FF2B5EF4-FFF2-40B4-BE49-F238E27FC236}">
                <a16:creationId xmlns:a16="http://schemas.microsoft.com/office/drawing/2014/main" id="{8E17B679-EC39-C672-C935-BB430AE30A06}"/>
              </a:ext>
            </a:extLst>
          </p:cNvPr>
          <p:cNvSpPr txBox="1"/>
          <p:nvPr/>
        </p:nvSpPr>
        <p:spPr>
          <a:xfrm>
            <a:off x="252171" y="997364"/>
            <a:ext cx="9935736" cy="707886"/>
          </a:xfrm>
          <a:prstGeom prst="rect">
            <a:avLst/>
          </a:prstGeom>
          <a:noFill/>
        </p:spPr>
        <p:txBody>
          <a:bodyPr wrap="square">
            <a:spAutoFit/>
          </a:bodyPr>
          <a:lstStyle/>
          <a:p>
            <a:pPr algn="ctr" rtl="0">
              <a:spcBef>
                <a:spcPts val="0"/>
              </a:spcBef>
              <a:spcAft>
                <a:spcPts val="0"/>
              </a:spcAft>
            </a:pPr>
            <a:r>
              <a:rPr lang="en-GB" sz="4000" b="1" i="0" u="none" strike="noStrike" dirty="0">
                <a:solidFill>
                  <a:srgbClr val="000000"/>
                </a:solidFill>
                <a:effectLst/>
                <a:latin typeface="Fira Sans Extra Condensed" panose="020F0502020204030204" pitchFamily="34" charset="0"/>
              </a:rPr>
              <a:t>AIM Research Support Facility (RSF).</a:t>
            </a:r>
            <a:endParaRPr lang="en-GB" sz="4000" dirty="0">
              <a:effectLst/>
            </a:endParaRPr>
          </a:p>
        </p:txBody>
      </p:sp>
      <p:sp>
        <p:nvSpPr>
          <p:cNvPr id="44" name="TextBox 43">
            <a:extLst>
              <a:ext uri="{FF2B5EF4-FFF2-40B4-BE49-F238E27FC236}">
                <a16:creationId xmlns:a16="http://schemas.microsoft.com/office/drawing/2014/main" id="{21A456AD-E798-888D-4A93-5CDDBB010FB4}"/>
              </a:ext>
            </a:extLst>
          </p:cNvPr>
          <p:cNvSpPr txBox="1"/>
          <p:nvPr/>
        </p:nvSpPr>
        <p:spPr>
          <a:xfrm>
            <a:off x="1838545" y="3251625"/>
            <a:ext cx="5422899" cy="830997"/>
          </a:xfrm>
          <a:prstGeom prst="rect">
            <a:avLst/>
          </a:prstGeom>
          <a:solidFill>
            <a:srgbClr val="F3B707"/>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3200" b="1" i="0" u="none" strike="noStrike" dirty="0">
                <a:solidFill>
                  <a:srgbClr val="000000"/>
                </a:solidFill>
                <a:effectLst/>
                <a:latin typeface="Fira Sans Extra Condensed" panose="020F0502020204030204" pitchFamily="34" charset="0"/>
              </a:rPr>
              <a:t>AIM Research Support Facility</a:t>
            </a:r>
          </a:p>
          <a:p>
            <a:pPr algn="ctr" rtl="0">
              <a:spcBef>
                <a:spcPts val="0"/>
              </a:spcBef>
              <a:spcAft>
                <a:spcPts val="0"/>
              </a:spcAft>
            </a:pPr>
            <a:endParaRPr lang="en-GB" sz="800" dirty="0">
              <a:effectLst/>
            </a:endParaRPr>
          </a:p>
        </p:txBody>
      </p:sp>
      <p:sp>
        <p:nvSpPr>
          <p:cNvPr id="45" name="TextBox 44">
            <a:extLst>
              <a:ext uri="{FF2B5EF4-FFF2-40B4-BE49-F238E27FC236}">
                <a16:creationId xmlns:a16="http://schemas.microsoft.com/office/drawing/2014/main" id="{8051672D-0974-258D-1436-B520CBD0675E}"/>
              </a:ext>
            </a:extLst>
          </p:cNvPr>
          <p:cNvSpPr txBox="1"/>
          <p:nvPr/>
        </p:nvSpPr>
        <p:spPr>
          <a:xfrm>
            <a:off x="1838545" y="4352139"/>
            <a:ext cx="5422899" cy="2492990"/>
          </a:xfrm>
          <a:prstGeom prst="rect">
            <a:avLst/>
          </a:prstGeom>
          <a:noFill/>
          <a:ln>
            <a:solidFill>
              <a:schemeClr val="tx1">
                <a:lumMod val="85000"/>
                <a:lumOff val="15000"/>
              </a:schemeClr>
            </a:solidFill>
          </a:ln>
        </p:spPr>
        <p:txBody>
          <a:bodyPr wrap="square">
            <a:spAutoFit/>
          </a:bodyPr>
          <a:lstStyle/>
          <a:p>
            <a:pPr algn="ctr" rtl="0">
              <a:spcBef>
                <a:spcPts val="0"/>
              </a:spcBef>
              <a:spcAft>
                <a:spcPts val="1200"/>
              </a:spcAft>
            </a:pPr>
            <a:r>
              <a:rPr lang="en-GB" sz="2600" b="0" i="0" u="none" strike="noStrike" dirty="0">
                <a:solidFill>
                  <a:srgbClr val="000000"/>
                </a:solidFill>
                <a:effectLst/>
                <a:latin typeface="Lato" panose="020F0302020204030203" pitchFamily="34" charset="77"/>
              </a:rPr>
              <a:t>The goal of the AIM RSF is to help embed best practices in data security and standards, reproducibility, and public and patient engagement across the AIM consortia, ensuring effective knowledge sharing.</a:t>
            </a:r>
            <a:endParaRPr lang="en-GB" sz="2600" dirty="0">
              <a:effectLst/>
            </a:endParaRPr>
          </a:p>
        </p:txBody>
      </p:sp>
      <p:pic>
        <p:nvPicPr>
          <p:cNvPr id="47" name="Picture 46" descr="A picture containing drawing, clipart, cartoon, sketch&#10;&#10;Description automatically generated">
            <a:extLst>
              <a:ext uri="{FF2B5EF4-FFF2-40B4-BE49-F238E27FC236}">
                <a16:creationId xmlns:a16="http://schemas.microsoft.com/office/drawing/2014/main" id="{E6B0479D-21DF-80B0-870C-AD3DA5FF6C58}"/>
              </a:ext>
            </a:extLst>
          </p:cNvPr>
          <p:cNvPicPr>
            <a:picLocks noChangeAspect="1"/>
          </p:cNvPicPr>
          <p:nvPr/>
        </p:nvPicPr>
        <p:blipFill rotWithShape="1">
          <a:blip r:embed="rId6">
            <a:extLst>
              <a:ext uri="{28A0092B-C50C-407E-A947-70E740481C1C}">
                <a14:useLocalDpi xmlns:a14="http://schemas.microsoft.com/office/drawing/2010/main" val="0"/>
              </a:ext>
            </a:extLst>
          </a:blip>
          <a:srcRect l="3359" t="6647" r="6675" b="11119"/>
          <a:stretch/>
        </p:blipFill>
        <p:spPr>
          <a:xfrm>
            <a:off x="8100093" y="1705250"/>
            <a:ext cx="9935736" cy="6423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7619F2A7-E65C-AC62-00E6-22527CFF515E}"/>
              </a:ext>
            </a:extLst>
          </p:cNvPr>
          <p:cNvCxnSpPr>
            <a:cxnSpLocks/>
          </p:cNvCxnSpPr>
          <p:nvPr/>
        </p:nvCxnSpPr>
        <p:spPr>
          <a:xfrm>
            <a:off x="12864947" y="3588904"/>
            <a:ext cx="4681628" cy="3355138"/>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FB2F4B-ADEC-848D-3A78-8771BDEC1FF7}"/>
              </a:ext>
            </a:extLst>
          </p:cNvPr>
          <p:cNvCxnSpPr>
            <a:cxnSpLocks/>
          </p:cNvCxnSpPr>
          <p:nvPr/>
        </p:nvCxnSpPr>
        <p:spPr>
          <a:xfrm flipV="1">
            <a:off x="9184945" y="3513427"/>
            <a:ext cx="3690397" cy="1716521"/>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67A8AC-AC1E-A78D-CC30-824E8AD29F72}"/>
              </a:ext>
            </a:extLst>
          </p:cNvPr>
          <p:cNvCxnSpPr>
            <a:cxnSpLocks/>
          </p:cNvCxnSpPr>
          <p:nvPr/>
        </p:nvCxnSpPr>
        <p:spPr>
          <a:xfrm flipH="1" flipV="1">
            <a:off x="4866565" y="3762375"/>
            <a:ext cx="3496385" cy="1568861"/>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59F4F3-4FD9-A7A0-8DE5-24F9985B7AEE}"/>
              </a:ext>
            </a:extLst>
          </p:cNvPr>
          <p:cNvSpPr txBox="1"/>
          <p:nvPr/>
        </p:nvSpPr>
        <p:spPr>
          <a:xfrm>
            <a:off x="4224664" y="502329"/>
            <a:ext cx="9835376" cy="769441"/>
          </a:xfrm>
          <a:prstGeom prst="rect">
            <a:avLst/>
          </a:prstGeom>
          <a:noFill/>
        </p:spPr>
        <p:txBody>
          <a:bodyPr wrap="square">
            <a:spAutoFit/>
          </a:bodyPr>
          <a:lstStyle/>
          <a:p>
            <a:pPr algn="ctr" rtl="0">
              <a:spcBef>
                <a:spcPts val="0"/>
              </a:spcBef>
              <a:spcAft>
                <a:spcPts val="0"/>
              </a:spcAft>
            </a:pPr>
            <a:r>
              <a:rPr lang="en-GB" sz="4400" b="1" i="0" u="none" strike="noStrike" dirty="0">
                <a:solidFill>
                  <a:srgbClr val="000000"/>
                </a:solidFill>
                <a:effectLst/>
                <a:latin typeface="Fira Sans Extra Condensed" panose="020F0502020204030204" pitchFamily="34" charset="0"/>
              </a:rPr>
              <a:t>Interconnected Research Themes.</a:t>
            </a:r>
            <a:endParaRPr lang="en-GB" sz="4400" dirty="0">
              <a:effectLst/>
            </a:endParaRPr>
          </a:p>
        </p:txBody>
      </p:sp>
      <p:sp>
        <p:nvSpPr>
          <p:cNvPr id="4" name="Oval 3">
            <a:extLst>
              <a:ext uri="{FF2B5EF4-FFF2-40B4-BE49-F238E27FC236}">
                <a16:creationId xmlns:a16="http://schemas.microsoft.com/office/drawing/2014/main" id="{CA193329-7CAD-E66B-04C5-0B4564A37DE9}"/>
              </a:ext>
            </a:extLst>
          </p:cNvPr>
          <p:cNvSpPr/>
          <p:nvPr/>
        </p:nvSpPr>
        <p:spPr>
          <a:xfrm>
            <a:off x="910163" y="6489205"/>
            <a:ext cx="973525" cy="973525"/>
          </a:xfrm>
          <a:prstGeom prst="ellipse">
            <a:avLst/>
          </a:prstGeom>
          <a:solidFill>
            <a:srgbClr val="15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D01D5DE-BC9C-08C6-13E7-8DA148C877B7}"/>
              </a:ext>
            </a:extLst>
          </p:cNvPr>
          <p:cNvSpPr/>
          <p:nvPr/>
        </p:nvSpPr>
        <p:spPr>
          <a:xfrm>
            <a:off x="15145890" y="5060749"/>
            <a:ext cx="1320648" cy="1320648"/>
          </a:xfrm>
          <a:prstGeom prst="ellipse">
            <a:avLst/>
          </a:prstGeom>
          <a:solidFill>
            <a:srgbClr val="F3B707"/>
          </a:solidFill>
          <a:ln>
            <a:solidFill>
              <a:srgbClr val="15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423AC6-8552-9F24-EAEF-177F3DA936CF}"/>
              </a:ext>
            </a:extLst>
          </p:cNvPr>
          <p:cNvSpPr/>
          <p:nvPr/>
        </p:nvSpPr>
        <p:spPr>
          <a:xfrm>
            <a:off x="12299646" y="2781300"/>
            <a:ext cx="1466850" cy="1466850"/>
          </a:xfrm>
          <a:prstGeom prst="ellipse">
            <a:avLst/>
          </a:prstGeom>
          <a:solidFill>
            <a:srgbClr val="15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38E025C-4CA5-8334-E3AD-D88DCC14A2C0}"/>
              </a:ext>
            </a:extLst>
          </p:cNvPr>
          <p:cNvSpPr/>
          <p:nvPr/>
        </p:nvSpPr>
        <p:spPr>
          <a:xfrm>
            <a:off x="7786380" y="4554078"/>
            <a:ext cx="1554317" cy="1554317"/>
          </a:xfrm>
          <a:prstGeom prst="ellipse">
            <a:avLst/>
          </a:prstGeom>
          <a:solidFill>
            <a:srgbClr val="F3B707"/>
          </a:solidFill>
          <a:ln>
            <a:solidFill>
              <a:srgbClr val="15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8FD7B3-B797-0162-4A1A-51F2FEBC87B2}"/>
              </a:ext>
            </a:extLst>
          </p:cNvPr>
          <p:cNvSpPr/>
          <p:nvPr/>
        </p:nvSpPr>
        <p:spPr>
          <a:xfrm>
            <a:off x="4324350" y="3276600"/>
            <a:ext cx="971550" cy="971550"/>
          </a:xfrm>
          <a:prstGeom prst="ellipse">
            <a:avLst/>
          </a:prstGeom>
          <a:solidFill>
            <a:srgbClr val="15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6CF0D2-93AF-4B60-8AC8-DC31911EB540}"/>
              </a:ext>
            </a:extLst>
          </p:cNvPr>
          <p:cNvSpPr txBox="1"/>
          <p:nvPr/>
        </p:nvSpPr>
        <p:spPr>
          <a:xfrm>
            <a:off x="2252997" y="6307636"/>
            <a:ext cx="3711508" cy="1200329"/>
          </a:xfrm>
          <a:prstGeom prst="rect">
            <a:avLst/>
          </a:prstGeom>
          <a:noFill/>
        </p:spPr>
        <p:txBody>
          <a:bodyPr wrap="square" rtlCol="0">
            <a:spAutoFit/>
          </a:bodyPr>
          <a:lstStyle/>
          <a:p>
            <a:r>
              <a:rPr lang="en-US" sz="2400" dirty="0">
                <a:latin typeface="Fira Sans" panose="020B0503050000020004" pitchFamily="34" charset="0"/>
              </a:rPr>
              <a:t>Theme 1: </a:t>
            </a:r>
            <a:r>
              <a:rPr lang="en-US" sz="2400" b="1" dirty="0">
                <a:latin typeface="Fira Sans" panose="020B0503050000020004" pitchFamily="34" charset="0"/>
              </a:rPr>
              <a:t>Reproducible, secure and interoperable infrastructure</a:t>
            </a:r>
          </a:p>
        </p:txBody>
      </p:sp>
      <p:sp>
        <p:nvSpPr>
          <p:cNvPr id="11" name="TextBox 10">
            <a:extLst>
              <a:ext uri="{FF2B5EF4-FFF2-40B4-BE49-F238E27FC236}">
                <a16:creationId xmlns:a16="http://schemas.microsoft.com/office/drawing/2014/main" id="{C7A8CEB9-D4FF-2ECD-BD3B-F56D83CB0CF9}"/>
              </a:ext>
            </a:extLst>
          </p:cNvPr>
          <p:cNvSpPr txBox="1"/>
          <p:nvPr/>
        </p:nvSpPr>
        <p:spPr>
          <a:xfrm>
            <a:off x="2861634" y="2278108"/>
            <a:ext cx="2682424" cy="1200329"/>
          </a:xfrm>
          <a:prstGeom prst="rect">
            <a:avLst/>
          </a:prstGeom>
          <a:noFill/>
        </p:spPr>
        <p:txBody>
          <a:bodyPr wrap="square" rtlCol="0">
            <a:spAutoFit/>
          </a:bodyPr>
          <a:lstStyle/>
          <a:p>
            <a:r>
              <a:rPr lang="en-US" sz="2400" dirty="0">
                <a:latin typeface="Fira Sans" panose="020B0503050000020004" pitchFamily="34" charset="0"/>
              </a:rPr>
              <a:t>Theme 2: </a:t>
            </a:r>
            <a:r>
              <a:rPr lang="en-US" sz="2400" b="1" dirty="0">
                <a:latin typeface="Fira Sans" panose="020B0503050000020004" pitchFamily="34" charset="0"/>
              </a:rPr>
              <a:t>Research-ready data</a:t>
            </a:r>
          </a:p>
        </p:txBody>
      </p:sp>
      <p:sp>
        <p:nvSpPr>
          <p:cNvPr id="12" name="TextBox 11">
            <a:extLst>
              <a:ext uri="{FF2B5EF4-FFF2-40B4-BE49-F238E27FC236}">
                <a16:creationId xmlns:a16="http://schemas.microsoft.com/office/drawing/2014/main" id="{A8BC0472-B0D6-CBA5-20FC-0FCD0FA54F69}"/>
              </a:ext>
            </a:extLst>
          </p:cNvPr>
          <p:cNvSpPr txBox="1"/>
          <p:nvPr/>
        </p:nvSpPr>
        <p:spPr>
          <a:xfrm>
            <a:off x="9618664" y="5165531"/>
            <a:ext cx="3496384" cy="830997"/>
          </a:xfrm>
          <a:prstGeom prst="rect">
            <a:avLst/>
          </a:prstGeom>
          <a:noFill/>
        </p:spPr>
        <p:txBody>
          <a:bodyPr wrap="square" rtlCol="0">
            <a:spAutoFit/>
          </a:bodyPr>
          <a:lstStyle/>
          <a:p>
            <a:r>
              <a:rPr lang="en-US" sz="2400" dirty="0">
                <a:latin typeface="Fira Sans" panose="020B0503050000020004" pitchFamily="34" charset="0"/>
              </a:rPr>
              <a:t>Theme 3: </a:t>
            </a:r>
            <a:r>
              <a:rPr lang="en-US" sz="2400" b="1" dirty="0">
                <a:latin typeface="Fira Sans" panose="020B0503050000020004" pitchFamily="34" charset="0"/>
              </a:rPr>
              <a:t>Community building and training</a:t>
            </a:r>
          </a:p>
        </p:txBody>
      </p:sp>
      <p:sp>
        <p:nvSpPr>
          <p:cNvPr id="13" name="TextBox 12">
            <a:extLst>
              <a:ext uri="{FF2B5EF4-FFF2-40B4-BE49-F238E27FC236}">
                <a16:creationId xmlns:a16="http://schemas.microsoft.com/office/drawing/2014/main" id="{496611AF-CF27-C39F-9CDD-633105E1748C}"/>
              </a:ext>
            </a:extLst>
          </p:cNvPr>
          <p:cNvSpPr txBox="1"/>
          <p:nvPr/>
        </p:nvSpPr>
        <p:spPr>
          <a:xfrm>
            <a:off x="13411885" y="6796895"/>
            <a:ext cx="3711508" cy="830997"/>
          </a:xfrm>
          <a:prstGeom prst="rect">
            <a:avLst/>
          </a:prstGeom>
          <a:noFill/>
        </p:spPr>
        <p:txBody>
          <a:bodyPr wrap="square" rtlCol="0">
            <a:spAutoFit/>
          </a:bodyPr>
          <a:lstStyle/>
          <a:p>
            <a:r>
              <a:rPr lang="en-US" sz="2400" dirty="0">
                <a:latin typeface="Fira Sans" panose="020B0503050000020004" pitchFamily="34" charset="0"/>
              </a:rPr>
              <a:t>Theme 5: </a:t>
            </a:r>
            <a:r>
              <a:rPr lang="en-US" sz="2400" b="1" dirty="0">
                <a:latin typeface="Fira Sans" panose="020B0503050000020004" pitchFamily="34" charset="0"/>
              </a:rPr>
              <a:t>Sustainability and Legacy</a:t>
            </a:r>
          </a:p>
        </p:txBody>
      </p:sp>
      <p:sp>
        <p:nvSpPr>
          <p:cNvPr id="14" name="TextBox 13">
            <a:extLst>
              <a:ext uri="{FF2B5EF4-FFF2-40B4-BE49-F238E27FC236}">
                <a16:creationId xmlns:a16="http://schemas.microsoft.com/office/drawing/2014/main" id="{2825E51D-DB60-48DB-1BDB-B947879A2CA6}"/>
              </a:ext>
            </a:extLst>
          </p:cNvPr>
          <p:cNvSpPr txBox="1"/>
          <p:nvPr/>
        </p:nvSpPr>
        <p:spPr>
          <a:xfrm>
            <a:off x="7833027" y="2767385"/>
            <a:ext cx="4792214" cy="830997"/>
          </a:xfrm>
          <a:prstGeom prst="rect">
            <a:avLst/>
          </a:prstGeom>
          <a:noFill/>
        </p:spPr>
        <p:txBody>
          <a:bodyPr wrap="square" rtlCol="0">
            <a:spAutoFit/>
          </a:bodyPr>
          <a:lstStyle/>
          <a:p>
            <a:r>
              <a:rPr lang="en-US" sz="2400" dirty="0">
                <a:latin typeface="Fira Sans" panose="020B0503050000020004" pitchFamily="34" charset="0"/>
              </a:rPr>
              <a:t>Theme 4: </a:t>
            </a:r>
            <a:r>
              <a:rPr lang="en-US" sz="2400" b="1" dirty="0">
                <a:latin typeface="Fira Sans" panose="020B0503050000020004" pitchFamily="34" charset="0"/>
              </a:rPr>
              <a:t>Public and Patient Involvement and Engagement</a:t>
            </a:r>
          </a:p>
        </p:txBody>
      </p:sp>
      <p:cxnSp>
        <p:nvCxnSpPr>
          <p:cNvPr id="36" name="Straight Connector 35">
            <a:extLst>
              <a:ext uri="{FF2B5EF4-FFF2-40B4-BE49-F238E27FC236}">
                <a16:creationId xmlns:a16="http://schemas.microsoft.com/office/drawing/2014/main" id="{F6B6DEBE-7A85-7CEA-2FBD-AF473095B6CC}"/>
              </a:ext>
            </a:extLst>
          </p:cNvPr>
          <p:cNvCxnSpPr>
            <a:cxnSpLocks/>
          </p:cNvCxnSpPr>
          <p:nvPr/>
        </p:nvCxnSpPr>
        <p:spPr>
          <a:xfrm flipH="1">
            <a:off x="1453457" y="2729106"/>
            <a:ext cx="4530703" cy="4214936"/>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5CBBCCC-E013-69F3-0708-DCBDE79C8587}"/>
              </a:ext>
            </a:extLst>
          </p:cNvPr>
          <p:cNvSpPr/>
          <p:nvPr/>
        </p:nvSpPr>
        <p:spPr>
          <a:xfrm flipH="1">
            <a:off x="5660936" y="2545617"/>
            <a:ext cx="482035" cy="482035"/>
          </a:xfrm>
          <a:prstGeom prst="ellipse">
            <a:avLst/>
          </a:prstGeom>
          <a:solidFill>
            <a:srgbClr val="F3B707"/>
          </a:solidFill>
          <a:ln>
            <a:solidFill>
              <a:srgbClr val="15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F44231D-7D6F-6879-C536-F131A5B77524}"/>
              </a:ext>
            </a:extLst>
          </p:cNvPr>
          <p:cNvSpPr/>
          <p:nvPr/>
        </p:nvSpPr>
        <p:spPr>
          <a:xfrm flipH="1">
            <a:off x="17406043" y="6730359"/>
            <a:ext cx="482035" cy="482035"/>
          </a:xfrm>
          <a:prstGeom prst="ellipse">
            <a:avLst/>
          </a:prstGeom>
          <a:solidFill>
            <a:srgbClr val="F3B707"/>
          </a:solidFill>
          <a:ln>
            <a:solidFill>
              <a:srgbClr val="15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3AD53650-CDC3-5BCB-4235-B33B6A50608B}"/>
              </a:ext>
            </a:extLst>
          </p:cNvPr>
          <p:cNvCxnSpPr>
            <a:cxnSpLocks/>
          </p:cNvCxnSpPr>
          <p:nvPr/>
        </p:nvCxnSpPr>
        <p:spPr>
          <a:xfrm>
            <a:off x="912425" y="6108395"/>
            <a:ext cx="541032" cy="938836"/>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04D1CB-B56A-24F5-5DA2-DA36BF425741}"/>
              </a:ext>
            </a:extLst>
          </p:cNvPr>
          <p:cNvCxnSpPr>
            <a:cxnSpLocks/>
          </p:cNvCxnSpPr>
          <p:nvPr/>
        </p:nvCxnSpPr>
        <p:spPr>
          <a:xfrm>
            <a:off x="391330" y="6001147"/>
            <a:ext cx="545557" cy="107248"/>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F6C4692-DC7A-314E-6F7C-6FA530A2F8DA}"/>
              </a:ext>
            </a:extLst>
          </p:cNvPr>
          <p:cNvCxnSpPr>
            <a:cxnSpLocks/>
          </p:cNvCxnSpPr>
          <p:nvPr/>
        </p:nvCxnSpPr>
        <p:spPr>
          <a:xfrm>
            <a:off x="724313" y="5229948"/>
            <a:ext cx="185850" cy="878447"/>
          </a:xfrm>
          <a:prstGeom prst="line">
            <a:avLst/>
          </a:prstGeom>
          <a:ln w="57150">
            <a:solidFill>
              <a:srgbClr val="152733"/>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1F9A27A-4271-678B-418D-8680F817CC05}"/>
              </a:ext>
            </a:extLst>
          </p:cNvPr>
          <p:cNvSpPr/>
          <p:nvPr/>
        </p:nvSpPr>
        <p:spPr>
          <a:xfrm flipV="1">
            <a:off x="612842" y="5117812"/>
            <a:ext cx="297321" cy="297321"/>
          </a:xfrm>
          <a:prstGeom prst="ellipse">
            <a:avLst/>
          </a:prstGeom>
          <a:solidFill>
            <a:srgbClr val="15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14925BF-718C-3925-6E29-BF4BC1F442E3}"/>
              </a:ext>
            </a:extLst>
          </p:cNvPr>
          <p:cNvSpPr/>
          <p:nvPr/>
        </p:nvSpPr>
        <p:spPr>
          <a:xfrm flipV="1">
            <a:off x="346541" y="5852486"/>
            <a:ext cx="297321" cy="297321"/>
          </a:xfrm>
          <a:prstGeom prst="ellipse">
            <a:avLst/>
          </a:prstGeom>
          <a:solidFill>
            <a:srgbClr val="15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Text&#10;&#10;Description automatically generated">
            <a:extLst>
              <a:ext uri="{FF2B5EF4-FFF2-40B4-BE49-F238E27FC236}">
                <a16:creationId xmlns:a16="http://schemas.microsoft.com/office/drawing/2014/main" id="{9B506657-60D9-11D4-D3F4-77E6E7782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72" y="8647902"/>
            <a:ext cx="5422900" cy="1231900"/>
          </a:xfrm>
          <a:prstGeom prst="rect">
            <a:avLst/>
          </a:prstGeom>
        </p:spPr>
      </p:pic>
    </p:spTree>
    <p:extLst>
      <p:ext uri="{BB962C8B-B14F-4D97-AF65-F5344CB8AC3E}">
        <p14:creationId xmlns:p14="http://schemas.microsoft.com/office/powerpoint/2010/main" val="4137315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orking on a project&#10;&#10;Description automatically generated with medium confidence">
            <a:extLst>
              <a:ext uri="{FF2B5EF4-FFF2-40B4-BE49-F238E27FC236}">
                <a16:creationId xmlns:a16="http://schemas.microsoft.com/office/drawing/2014/main" id="{081CCB50-86E4-0A9A-DB91-E9757B77E182}"/>
              </a:ext>
            </a:extLst>
          </p:cNvPr>
          <p:cNvPicPr>
            <a:picLocks noChangeAspect="1"/>
          </p:cNvPicPr>
          <p:nvPr/>
        </p:nvPicPr>
        <p:blipFill rotWithShape="1">
          <a:blip r:embed="rId3">
            <a:extLst>
              <a:ext uri="{28A0092B-C50C-407E-A947-70E740481C1C}">
                <a14:useLocalDpi xmlns:a14="http://schemas.microsoft.com/office/drawing/2010/main" val="0"/>
              </a:ext>
            </a:extLst>
          </a:blip>
          <a:srcRect l="9262" t="2944" b="3632"/>
          <a:stretch/>
        </p:blipFill>
        <p:spPr>
          <a:xfrm>
            <a:off x="9290613" y="5298734"/>
            <a:ext cx="2370346" cy="3450685"/>
          </a:xfrm>
          <a:prstGeom prst="rect">
            <a:avLst/>
          </a:prstGeom>
          <a:ln>
            <a:noFill/>
          </a:ln>
        </p:spPr>
      </p:pic>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04629" y="9778403"/>
            <a:ext cx="1366743" cy="546697"/>
          </a:xfrm>
          <a:prstGeom prst="rect">
            <a:avLst/>
          </a:prstGeom>
        </p:spPr>
      </p:pic>
      <p:sp>
        <p:nvSpPr>
          <p:cNvPr id="44" name="TextBox 43">
            <a:extLst>
              <a:ext uri="{FF2B5EF4-FFF2-40B4-BE49-F238E27FC236}">
                <a16:creationId xmlns:a16="http://schemas.microsoft.com/office/drawing/2014/main" id="{21A456AD-E798-888D-4A93-5CDDBB010FB4}"/>
              </a:ext>
            </a:extLst>
          </p:cNvPr>
          <p:cNvSpPr txBox="1"/>
          <p:nvPr/>
        </p:nvSpPr>
        <p:spPr>
          <a:xfrm>
            <a:off x="2987881" y="263480"/>
            <a:ext cx="5025097" cy="1200329"/>
          </a:xfrm>
          <a:prstGeom prst="rect">
            <a:avLst/>
          </a:prstGeom>
          <a:solidFill>
            <a:srgbClr val="F3B707"/>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2800" b="1" i="0" u="none" strike="noStrike" dirty="0">
                <a:solidFill>
                  <a:srgbClr val="000000"/>
                </a:solidFill>
                <a:effectLst/>
                <a:latin typeface="Fira Sans Extra Condensed" panose="020F0502020204030204" pitchFamily="34" charset="0"/>
              </a:rPr>
              <a:t>Theme 1: Reproducible, secure and interoperable infrastructure</a:t>
            </a:r>
            <a:endParaRPr lang="en-GB" sz="2800" dirty="0">
              <a:effectLst/>
            </a:endParaRPr>
          </a:p>
          <a:p>
            <a:pPr algn="ctr" rtl="0">
              <a:spcBef>
                <a:spcPts val="0"/>
              </a:spcBef>
              <a:spcAft>
                <a:spcPts val="0"/>
              </a:spcAft>
            </a:pPr>
            <a:endParaRPr lang="en-GB" sz="800" dirty="0">
              <a:effectLst/>
            </a:endParaRPr>
          </a:p>
        </p:txBody>
      </p:sp>
      <p:sp>
        <p:nvSpPr>
          <p:cNvPr id="45" name="TextBox 44">
            <a:extLst>
              <a:ext uri="{FF2B5EF4-FFF2-40B4-BE49-F238E27FC236}">
                <a16:creationId xmlns:a16="http://schemas.microsoft.com/office/drawing/2014/main" id="{8051672D-0974-258D-1436-B520CBD0675E}"/>
              </a:ext>
            </a:extLst>
          </p:cNvPr>
          <p:cNvSpPr txBox="1"/>
          <p:nvPr/>
        </p:nvSpPr>
        <p:spPr>
          <a:xfrm>
            <a:off x="2987881" y="1529862"/>
            <a:ext cx="5025097" cy="2605842"/>
          </a:xfrm>
          <a:prstGeom prst="rect">
            <a:avLst/>
          </a:prstGeom>
          <a:noFill/>
          <a:ln>
            <a:solidFill>
              <a:schemeClr val="tx1">
                <a:lumMod val="85000"/>
                <a:lumOff val="15000"/>
              </a:schemeClr>
            </a:solidFill>
          </a:ln>
        </p:spPr>
        <p:txBody>
          <a:bodyPr wrap="square">
            <a:spAutoFit/>
          </a:bodyPr>
          <a:lstStyle/>
          <a:p>
            <a:pPr marL="0" lvl="0" indent="0" algn="ctr">
              <a:lnSpc>
                <a:spcPts val="2800"/>
              </a:lnSpc>
              <a:spcBef>
                <a:spcPct val="0"/>
              </a:spcBef>
            </a:pPr>
            <a:r>
              <a:rPr lang="en-US" sz="2600" dirty="0">
                <a:latin typeface="Lato Light" panose="020F0302020204030203" pitchFamily="34" charset="77"/>
              </a:rPr>
              <a:t>Linking research collaborations across the UK within a trusted research environment for data, software and analysis sharing.</a:t>
            </a:r>
          </a:p>
          <a:p>
            <a:pPr marL="0" lvl="0" indent="0" algn="ctr">
              <a:lnSpc>
                <a:spcPts val="2800"/>
              </a:lnSpc>
              <a:spcBef>
                <a:spcPct val="0"/>
              </a:spcBef>
            </a:pPr>
            <a:endParaRPr lang="en-US" sz="1000" dirty="0">
              <a:latin typeface="Lato Light" panose="020F0302020204030203" pitchFamily="34" charset="77"/>
            </a:endParaRPr>
          </a:p>
          <a:p>
            <a:pPr marL="0" lvl="0" indent="0" algn="ctr">
              <a:lnSpc>
                <a:spcPts val="2800"/>
              </a:lnSpc>
              <a:spcBef>
                <a:spcPct val="0"/>
              </a:spcBef>
            </a:pPr>
            <a:r>
              <a:rPr lang="en-US" sz="2600" dirty="0">
                <a:latin typeface="Lato Light" panose="020F0302020204030203" pitchFamily="34" charset="77"/>
              </a:rPr>
              <a:t>Examples: Horizon scan</a:t>
            </a:r>
          </a:p>
          <a:p>
            <a:pPr marL="0" lvl="0" indent="0" algn="ctr">
              <a:lnSpc>
                <a:spcPts val="2800"/>
              </a:lnSpc>
              <a:spcBef>
                <a:spcPct val="0"/>
              </a:spcBef>
            </a:pPr>
            <a:endParaRPr lang="en-US" sz="2600" dirty="0">
              <a:latin typeface="Lato Light" panose="020F0302020204030203" pitchFamily="34" charset="77"/>
            </a:endParaRPr>
          </a:p>
        </p:txBody>
      </p:sp>
      <p:pic>
        <p:nvPicPr>
          <p:cNvPr id="3" name="Picture 2" descr="A person and person working on laptops&#10;&#10;Description automatically generated">
            <a:extLst>
              <a:ext uri="{FF2B5EF4-FFF2-40B4-BE49-F238E27FC236}">
                <a16:creationId xmlns:a16="http://schemas.microsoft.com/office/drawing/2014/main" id="{9CD36E4F-4ED9-04A6-A042-A5EE718FC67B}"/>
              </a:ext>
            </a:extLst>
          </p:cNvPr>
          <p:cNvPicPr>
            <a:picLocks noChangeAspect="1"/>
          </p:cNvPicPr>
          <p:nvPr/>
        </p:nvPicPr>
        <p:blipFill rotWithShape="1">
          <a:blip r:embed="rId6">
            <a:extLst>
              <a:ext uri="{28A0092B-C50C-407E-A947-70E740481C1C}">
                <a14:useLocalDpi xmlns:a14="http://schemas.microsoft.com/office/drawing/2010/main" val="0"/>
              </a:ext>
            </a:extLst>
          </a:blip>
          <a:srcRect l="8433" t="5165" r="7749" b="11312"/>
          <a:stretch/>
        </p:blipFill>
        <p:spPr>
          <a:xfrm>
            <a:off x="325624" y="262040"/>
            <a:ext cx="2494484" cy="3514592"/>
          </a:xfrm>
          <a:prstGeom prst="rect">
            <a:avLst/>
          </a:prstGeom>
          <a:ln>
            <a:noFill/>
          </a:ln>
        </p:spPr>
      </p:pic>
      <p:sp>
        <p:nvSpPr>
          <p:cNvPr id="7" name="TextBox 6">
            <a:extLst>
              <a:ext uri="{FF2B5EF4-FFF2-40B4-BE49-F238E27FC236}">
                <a16:creationId xmlns:a16="http://schemas.microsoft.com/office/drawing/2014/main" id="{70426915-AFA3-7652-B18C-C27B7761EB31}"/>
              </a:ext>
            </a:extLst>
          </p:cNvPr>
          <p:cNvSpPr txBox="1"/>
          <p:nvPr/>
        </p:nvSpPr>
        <p:spPr>
          <a:xfrm>
            <a:off x="4133138" y="5298734"/>
            <a:ext cx="5010862" cy="769441"/>
          </a:xfrm>
          <a:prstGeom prst="rect">
            <a:avLst/>
          </a:prstGeom>
          <a:solidFill>
            <a:srgbClr val="7D8BDA"/>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2800" b="1" i="0" u="none" strike="noStrike" dirty="0">
                <a:solidFill>
                  <a:srgbClr val="000000"/>
                </a:solidFill>
                <a:effectLst/>
                <a:latin typeface="Fira Sans Extra Condensed" panose="020F0502020204030204" pitchFamily="34" charset="0"/>
              </a:rPr>
              <a:t>Theme 2: Research-ready data</a:t>
            </a:r>
            <a:endParaRPr lang="en-GB" sz="2800" dirty="0">
              <a:effectLst/>
            </a:endParaRPr>
          </a:p>
          <a:p>
            <a:pPr algn="ctr" rtl="0">
              <a:spcBef>
                <a:spcPts val="0"/>
              </a:spcBef>
              <a:spcAft>
                <a:spcPts val="0"/>
              </a:spcAft>
            </a:pPr>
            <a:endParaRPr lang="en-GB" sz="800" dirty="0">
              <a:effectLst/>
            </a:endParaRPr>
          </a:p>
        </p:txBody>
      </p:sp>
      <p:sp>
        <p:nvSpPr>
          <p:cNvPr id="8" name="TextBox 7">
            <a:extLst>
              <a:ext uri="{FF2B5EF4-FFF2-40B4-BE49-F238E27FC236}">
                <a16:creationId xmlns:a16="http://schemas.microsoft.com/office/drawing/2014/main" id="{4A1D2940-59E9-D1D7-BB86-B7DB3AD8055E}"/>
              </a:ext>
            </a:extLst>
          </p:cNvPr>
          <p:cNvSpPr txBox="1"/>
          <p:nvPr/>
        </p:nvSpPr>
        <p:spPr>
          <a:xfrm>
            <a:off x="4133138" y="6151296"/>
            <a:ext cx="5010862" cy="2605842"/>
          </a:xfrm>
          <a:prstGeom prst="rect">
            <a:avLst/>
          </a:prstGeom>
          <a:noFill/>
          <a:ln>
            <a:solidFill>
              <a:schemeClr val="tx1">
                <a:lumMod val="85000"/>
                <a:lumOff val="15000"/>
              </a:schemeClr>
            </a:solidFill>
          </a:ln>
        </p:spPr>
        <p:txBody>
          <a:bodyPr wrap="square">
            <a:spAutoFit/>
          </a:bodyPr>
          <a:lstStyle/>
          <a:p>
            <a:pPr marL="0" lvl="0" indent="0" algn="ctr">
              <a:lnSpc>
                <a:spcPts val="2800"/>
              </a:lnSpc>
              <a:spcBef>
                <a:spcPct val="0"/>
              </a:spcBef>
            </a:pPr>
            <a:r>
              <a:rPr lang="en-US" sz="2600" dirty="0">
                <a:latin typeface="Lato Light" panose="020F0302020204030203" pitchFamily="34" charset="77"/>
              </a:rPr>
              <a:t>Experts in data curation work with AIM researchers to align datasets and standards.</a:t>
            </a:r>
          </a:p>
          <a:p>
            <a:pPr marL="0" lvl="0" indent="0" algn="ctr">
              <a:lnSpc>
                <a:spcPts val="2800"/>
              </a:lnSpc>
              <a:spcBef>
                <a:spcPct val="0"/>
              </a:spcBef>
            </a:pPr>
            <a:endParaRPr lang="en-US" sz="2600" dirty="0">
              <a:latin typeface="Lato Light" panose="020F0302020204030203" pitchFamily="34" charset="77"/>
            </a:endParaRPr>
          </a:p>
          <a:p>
            <a:pPr marL="0" lvl="0" indent="0" algn="ctr">
              <a:lnSpc>
                <a:spcPts val="2800"/>
              </a:lnSpc>
              <a:spcBef>
                <a:spcPct val="0"/>
              </a:spcBef>
            </a:pPr>
            <a:r>
              <a:rPr lang="en-US" sz="2600" dirty="0">
                <a:latin typeface="Lato Light" panose="020F0302020204030203" pitchFamily="34" charset="77"/>
              </a:rPr>
              <a:t>Example: drug-coding lists, synthetic data</a:t>
            </a:r>
          </a:p>
          <a:p>
            <a:pPr marL="0" lvl="0" indent="0" algn="ctr">
              <a:lnSpc>
                <a:spcPts val="2800"/>
              </a:lnSpc>
              <a:spcBef>
                <a:spcPct val="0"/>
              </a:spcBef>
            </a:pPr>
            <a:endParaRPr lang="en-US" sz="2600" dirty="0">
              <a:latin typeface="Lato Light" panose="020F0302020204030203" pitchFamily="34" charset="77"/>
            </a:endParaRPr>
          </a:p>
        </p:txBody>
      </p:sp>
      <p:pic>
        <p:nvPicPr>
          <p:cNvPr id="41" name="Picture 40" descr="Text&#10;&#10;Description automatically generated">
            <a:extLst>
              <a:ext uri="{FF2B5EF4-FFF2-40B4-BE49-F238E27FC236}">
                <a16:creationId xmlns:a16="http://schemas.microsoft.com/office/drawing/2014/main" id="{03B5E81F-A0D2-95B0-23BC-887E1E4DD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372" y="8647902"/>
            <a:ext cx="5422900" cy="1231900"/>
          </a:xfrm>
          <a:prstGeom prst="rect">
            <a:avLst/>
          </a:prstGeom>
        </p:spPr>
      </p:pic>
      <p:sp>
        <p:nvSpPr>
          <p:cNvPr id="12" name="TextBox 11">
            <a:extLst>
              <a:ext uri="{FF2B5EF4-FFF2-40B4-BE49-F238E27FC236}">
                <a16:creationId xmlns:a16="http://schemas.microsoft.com/office/drawing/2014/main" id="{65EAF5EB-A417-3F4C-B3F8-1A087FF261FB}"/>
              </a:ext>
            </a:extLst>
          </p:cNvPr>
          <p:cNvSpPr txBox="1"/>
          <p:nvPr/>
        </p:nvSpPr>
        <p:spPr>
          <a:xfrm>
            <a:off x="10122057" y="774029"/>
            <a:ext cx="5025097" cy="1200329"/>
          </a:xfrm>
          <a:prstGeom prst="rect">
            <a:avLst/>
          </a:prstGeom>
          <a:solidFill>
            <a:srgbClr val="F26B5E"/>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2800" b="1" i="0" u="none" strike="noStrike" dirty="0">
                <a:solidFill>
                  <a:srgbClr val="000000"/>
                </a:solidFill>
                <a:effectLst/>
                <a:latin typeface="Fira Sans Extra Condensed" panose="020F0502020204030204" pitchFamily="34" charset="0"/>
              </a:rPr>
              <a:t>Theme 3: Community building and training</a:t>
            </a:r>
            <a:endParaRPr lang="en-GB" sz="2800" dirty="0">
              <a:effectLst/>
            </a:endParaRPr>
          </a:p>
          <a:p>
            <a:pPr algn="ctr" rtl="0">
              <a:spcBef>
                <a:spcPts val="0"/>
              </a:spcBef>
              <a:spcAft>
                <a:spcPts val="0"/>
              </a:spcAft>
            </a:pPr>
            <a:endParaRPr lang="en-GB" sz="800" dirty="0">
              <a:effectLst/>
            </a:endParaRPr>
          </a:p>
        </p:txBody>
      </p:sp>
      <p:sp>
        <p:nvSpPr>
          <p:cNvPr id="13" name="TextBox 12">
            <a:extLst>
              <a:ext uri="{FF2B5EF4-FFF2-40B4-BE49-F238E27FC236}">
                <a16:creationId xmlns:a16="http://schemas.microsoft.com/office/drawing/2014/main" id="{9ABE50F4-A931-2D08-2717-74CAE8E859FC}"/>
              </a:ext>
            </a:extLst>
          </p:cNvPr>
          <p:cNvSpPr txBox="1"/>
          <p:nvPr/>
        </p:nvSpPr>
        <p:spPr>
          <a:xfrm>
            <a:off x="10122057" y="2023352"/>
            <a:ext cx="5025097" cy="2964914"/>
          </a:xfrm>
          <a:prstGeom prst="rect">
            <a:avLst/>
          </a:prstGeom>
          <a:noFill/>
          <a:ln>
            <a:solidFill>
              <a:schemeClr val="tx1">
                <a:lumMod val="85000"/>
                <a:lumOff val="15000"/>
              </a:schemeClr>
            </a:solidFill>
          </a:ln>
        </p:spPr>
        <p:txBody>
          <a:bodyPr wrap="square">
            <a:spAutoFit/>
          </a:bodyPr>
          <a:lstStyle/>
          <a:p>
            <a:pPr algn="ctr">
              <a:lnSpc>
                <a:spcPts val="2800"/>
              </a:lnSpc>
            </a:pPr>
            <a:r>
              <a:rPr lang="en-US" sz="2600" dirty="0">
                <a:latin typeface="Lato Light" panose="020F0302020204030203" pitchFamily="34" charset="77"/>
              </a:rPr>
              <a:t>Building connections between early career researchers across AIM and providing training and in computational skills to deliver reproducible research outputs.</a:t>
            </a:r>
          </a:p>
          <a:p>
            <a:pPr algn="ctr">
              <a:lnSpc>
                <a:spcPts val="2800"/>
              </a:lnSpc>
            </a:pPr>
            <a:endParaRPr lang="en-US" sz="2600" dirty="0">
              <a:latin typeface="Lato Light" panose="020F0302020204030203" pitchFamily="34" charset="77"/>
            </a:endParaRPr>
          </a:p>
          <a:p>
            <a:pPr marL="0" lvl="0" indent="0" algn="ctr">
              <a:lnSpc>
                <a:spcPts val="2800"/>
              </a:lnSpc>
              <a:spcBef>
                <a:spcPct val="0"/>
              </a:spcBef>
            </a:pPr>
            <a:r>
              <a:rPr lang="en-US" sz="2600" dirty="0">
                <a:latin typeface="Lato Light" panose="020F0302020204030203" pitchFamily="34" charset="77"/>
              </a:rPr>
              <a:t>Examples: training, events</a:t>
            </a:r>
          </a:p>
          <a:p>
            <a:pPr marL="0" lvl="0" indent="0" algn="ctr">
              <a:lnSpc>
                <a:spcPts val="2800"/>
              </a:lnSpc>
              <a:spcBef>
                <a:spcPct val="0"/>
              </a:spcBef>
            </a:pPr>
            <a:endParaRPr lang="en-US" sz="2600" dirty="0">
              <a:latin typeface="Lato Light" panose="020F0302020204030203" pitchFamily="34" charset="77"/>
            </a:endParaRPr>
          </a:p>
        </p:txBody>
      </p:sp>
      <p:pic>
        <p:nvPicPr>
          <p:cNvPr id="15" name="Picture 14" descr="A group of people with different symbols&#10;&#10;Description automatically generated with medium confidence">
            <a:extLst>
              <a:ext uri="{FF2B5EF4-FFF2-40B4-BE49-F238E27FC236}">
                <a16:creationId xmlns:a16="http://schemas.microsoft.com/office/drawing/2014/main" id="{E1E15690-1A2A-FDE7-93FD-82400966C3C3}"/>
              </a:ext>
            </a:extLst>
          </p:cNvPr>
          <p:cNvPicPr>
            <a:picLocks noChangeAspect="1"/>
          </p:cNvPicPr>
          <p:nvPr/>
        </p:nvPicPr>
        <p:blipFill rotWithShape="1">
          <a:blip r:embed="rId8">
            <a:extLst>
              <a:ext uri="{28A0092B-C50C-407E-A947-70E740481C1C}">
                <a14:useLocalDpi xmlns:a14="http://schemas.microsoft.com/office/drawing/2010/main" val="0"/>
              </a:ext>
            </a:extLst>
          </a:blip>
          <a:srcRect l="8435" t="2304" r="8695" b="1776"/>
          <a:stretch/>
        </p:blipFill>
        <p:spPr>
          <a:xfrm>
            <a:off x="15300119" y="774029"/>
            <a:ext cx="2574998" cy="4214237"/>
          </a:xfrm>
          <a:prstGeom prst="rect">
            <a:avLst/>
          </a:prstGeom>
          <a:ln>
            <a:noFill/>
          </a:ln>
        </p:spPr>
      </p:pic>
      <p:pic>
        <p:nvPicPr>
          <p:cNvPr id="21" name="Picture 14">
            <a:extLst>
              <a:ext uri="{FF2B5EF4-FFF2-40B4-BE49-F238E27FC236}">
                <a16:creationId xmlns:a16="http://schemas.microsoft.com/office/drawing/2014/main" id="{4A3705CD-34AA-0CAD-C8C3-EA1C8FFF4F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372" y="4019960"/>
            <a:ext cx="1742951" cy="9683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a:extLst>
              <a:ext uri="{FF2B5EF4-FFF2-40B4-BE49-F238E27FC236}">
                <a16:creationId xmlns:a16="http://schemas.microsoft.com/office/drawing/2014/main" id="{D870CD04-C620-1C0E-A09D-69564742AB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64889" y="6275640"/>
            <a:ext cx="2372794" cy="100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567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371" y="9716086"/>
            <a:ext cx="1366743" cy="546697"/>
          </a:xfrm>
          <a:prstGeom prst="rect">
            <a:avLst/>
          </a:prstGeom>
        </p:spPr>
      </p:pic>
      <p:pic>
        <p:nvPicPr>
          <p:cNvPr id="24" name="Picture 2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04629" y="9778403"/>
            <a:ext cx="1366743" cy="546697"/>
          </a:xfrm>
          <a:prstGeom prst="rect">
            <a:avLst/>
          </a:prstGeom>
        </p:spPr>
      </p:pic>
      <p:pic>
        <p:nvPicPr>
          <p:cNvPr id="41" name="Picture 40" descr="Text&#10;&#10;Description automatically generated">
            <a:extLst>
              <a:ext uri="{FF2B5EF4-FFF2-40B4-BE49-F238E27FC236}">
                <a16:creationId xmlns:a16="http://schemas.microsoft.com/office/drawing/2014/main" id="{03B5E81F-A0D2-95B0-23BC-887E1E4DD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372" y="8647902"/>
            <a:ext cx="5422900" cy="1231900"/>
          </a:xfrm>
          <a:prstGeom prst="rect">
            <a:avLst/>
          </a:prstGeom>
        </p:spPr>
      </p:pic>
      <p:sp>
        <p:nvSpPr>
          <p:cNvPr id="17" name="TextBox 16">
            <a:extLst>
              <a:ext uri="{FF2B5EF4-FFF2-40B4-BE49-F238E27FC236}">
                <a16:creationId xmlns:a16="http://schemas.microsoft.com/office/drawing/2014/main" id="{4A493358-637A-857F-0009-8DA3EA6B4038}"/>
              </a:ext>
            </a:extLst>
          </p:cNvPr>
          <p:cNvSpPr txBox="1"/>
          <p:nvPr/>
        </p:nvSpPr>
        <p:spPr>
          <a:xfrm>
            <a:off x="504102" y="533153"/>
            <a:ext cx="5025097" cy="1200329"/>
          </a:xfrm>
          <a:prstGeom prst="rect">
            <a:avLst/>
          </a:prstGeom>
          <a:solidFill>
            <a:srgbClr val="7D8BDA"/>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2800" b="1" i="0" u="none" strike="noStrike" dirty="0">
                <a:solidFill>
                  <a:srgbClr val="000000"/>
                </a:solidFill>
                <a:effectLst/>
                <a:latin typeface="Fira Sans Extra Condensed" panose="020F0502020204030204" pitchFamily="34" charset="0"/>
              </a:rPr>
              <a:t>Theme 4: Public and patient involvement and engagement</a:t>
            </a:r>
            <a:endParaRPr lang="en-GB" sz="2800" dirty="0">
              <a:effectLst/>
            </a:endParaRPr>
          </a:p>
          <a:p>
            <a:pPr algn="ctr" rtl="0">
              <a:spcBef>
                <a:spcPts val="0"/>
              </a:spcBef>
              <a:spcAft>
                <a:spcPts val="0"/>
              </a:spcAft>
            </a:pPr>
            <a:endParaRPr lang="en-GB" sz="800" dirty="0">
              <a:effectLst/>
            </a:endParaRPr>
          </a:p>
        </p:txBody>
      </p:sp>
      <p:sp>
        <p:nvSpPr>
          <p:cNvPr id="18" name="TextBox 17">
            <a:extLst>
              <a:ext uri="{FF2B5EF4-FFF2-40B4-BE49-F238E27FC236}">
                <a16:creationId xmlns:a16="http://schemas.microsoft.com/office/drawing/2014/main" id="{2EA18D79-F414-E294-D213-D00BB55D3BAE}"/>
              </a:ext>
            </a:extLst>
          </p:cNvPr>
          <p:cNvSpPr txBox="1"/>
          <p:nvPr/>
        </p:nvSpPr>
        <p:spPr>
          <a:xfrm>
            <a:off x="504102" y="1782476"/>
            <a:ext cx="5025097" cy="2605842"/>
          </a:xfrm>
          <a:prstGeom prst="rect">
            <a:avLst/>
          </a:prstGeom>
          <a:noFill/>
          <a:ln>
            <a:solidFill>
              <a:schemeClr val="tx1">
                <a:lumMod val="85000"/>
                <a:lumOff val="15000"/>
              </a:schemeClr>
            </a:solidFill>
          </a:ln>
        </p:spPr>
        <p:txBody>
          <a:bodyPr wrap="square">
            <a:spAutoFit/>
          </a:bodyPr>
          <a:lstStyle/>
          <a:p>
            <a:pPr marL="0" lvl="0" indent="0" algn="ctr">
              <a:lnSpc>
                <a:spcPts val="2800"/>
              </a:lnSpc>
              <a:spcBef>
                <a:spcPct val="0"/>
              </a:spcBef>
            </a:pPr>
            <a:r>
              <a:rPr lang="en-US" sz="2600" dirty="0">
                <a:latin typeface="Lato Light" panose="020F0302020204030203" pitchFamily="34" charset="77"/>
              </a:rPr>
              <a:t>Enhancing existing PPI networks to support those with lived experience of MLTC through events series</a:t>
            </a:r>
          </a:p>
          <a:p>
            <a:pPr marL="0" lvl="0" indent="0" algn="ctr">
              <a:lnSpc>
                <a:spcPts val="2800"/>
              </a:lnSpc>
              <a:spcBef>
                <a:spcPct val="0"/>
              </a:spcBef>
            </a:pPr>
            <a:endParaRPr lang="en-US" sz="2600" dirty="0">
              <a:latin typeface="Lato Light" panose="020F0302020204030203" pitchFamily="34" charset="77"/>
            </a:endParaRPr>
          </a:p>
          <a:p>
            <a:pPr marL="0" lvl="0" indent="0" algn="ctr">
              <a:lnSpc>
                <a:spcPts val="2800"/>
              </a:lnSpc>
              <a:spcBef>
                <a:spcPct val="0"/>
              </a:spcBef>
            </a:pPr>
            <a:r>
              <a:rPr lang="en-US" sz="2600" dirty="0">
                <a:latin typeface="Lato Light" panose="020F0302020204030203" pitchFamily="34" charset="77"/>
              </a:rPr>
              <a:t>Examples: combined PPIE MLTC community</a:t>
            </a:r>
          </a:p>
        </p:txBody>
      </p:sp>
      <p:pic>
        <p:nvPicPr>
          <p:cNvPr id="20" name="Picture 19" descr="A graphic of people discussing something&#10;&#10;Description automatically generated with medium confidence">
            <a:extLst>
              <a:ext uri="{FF2B5EF4-FFF2-40B4-BE49-F238E27FC236}">
                <a16:creationId xmlns:a16="http://schemas.microsoft.com/office/drawing/2014/main" id="{ABD0BDBA-CF4A-1795-41ED-04A32BEF3A21}"/>
              </a:ext>
            </a:extLst>
          </p:cNvPr>
          <p:cNvPicPr>
            <a:picLocks noChangeAspect="1"/>
          </p:cNvPicPr>
          <p:nvPr/>
        </p:nvPicPr>
        <p:blipFill rotWithShape="1">
          <a:blip r:embed="rId6">
            <a:extLst>
              <a:ext uri="{28A0092B-C50C-407E-A947-70E740481C1C}">
                <a14:useLocalDpi xmlns:a14="http://schemas.microsoft.com/office/drawing/2010/main" val="0"/>
              </a:ext>
            </a:extLst>
          </a:blip>
          <a:srcRect l="8435" t="7792" r="8695" b="11689"/>
          <a:stretch/>
        </p:blipFill>
        <p:spPr>
          <a:xfrm>
            <a:off x="5643498" y="533153"/>
            <a:ext cx="2924707" cy="4018017"/>
          </a:xfrm>
          <a:prstGeom prst="rect">
            <a:avLst/>
          </a:prstGeom>
        </p:spPr>
      </p:pic>
      <p:sp>
        <p:nvSpPr>
          <p:cNvPr id="2" name="TextBox 1">
            <a:extLst>
              <a:ext uri="{FF2B5EF4-FFF2-40B4-BE49-F238E27FC236}">
                <a16:creationId xmlns:a16="http://schemas.microsoft.com/office/drawing/2014/main" id="{5F196DAD-7B67-A067-D75E-4327E2E3B688}"/>
              </a:ext>
            </a:extLst>
          </p:cNvPr>
          <p:cNvSpPr txBox="1"/>
          <p:nvPr/>
        </p:nvSpPr>
        <p:spPr>
          <a:xfrm>
            <a:off x="9144001" y="4506686"/>
            <a:ext cx="5025097" cy="769441"/>
          </a:xfrm>
          <a:prstGeom prst="rect">
            <a:avLst/>
          </a:prstGeom>
          <a:solidFill>
            <a:srgbClr val="F3B707"/>
          </a:solidFill>
        </p:spPr>
        <p:txBody>
          <a:bodyPr wrap="square">
            <a:spAutoFit/>
          </a:bodyPr>
          <a:lstStyle/>
          <a:p>
            <a:pPr algn="ctr" rtl="0">
              <a:spcBef>
                <a:spcPts val="0"/>
              </a:spcBef>
              <a:spcAft>
                <a:spcPts val="0"/>
              </a:spcAft>
            </a:pPr>
            <a:endParaRPr lang="en-GB" sz="800" b="1" i="0" u="none" strike="noStrike" dirty="0">
              <a:solidFill>
                <a:srgbClr val="000000"/>
              </a:solidFill>
              <a:effectLst/>
              <a:latin typeface="Fira Sans Extra Condensed" panose="020F0502020204030204" pitchFamily="34" charset="0"/>
            </a:endParaRPr>
          </a:p>
          <a:p>
            <a:pPr algn="ctr" rtl="0">
              <a:spcBef>
                <a:spcPts val="0"/>
              </a:spcBef>
              <a:spcAft>
                <a:spcPts val="0"/>
              </a:spcAft>
            </a:pPr>
            <a:r>
              <a:rPr lang="en-GB" sz="2800" b="1" i="0" u="none" strike="noStrike" dirty="0">
                <a:solidFill>
                  <a:srgbClr val="000000"/>
                </a:solidFill>
                <a:effectLst/>
                <a:latin typeface="Fira Sans Extra Condensed" panose="020F0502020204030204" pitchFamily="34" charset="0"/>
              </a:rPr>
              <a:t>Theme 5: Sustainability and legacy</a:t>
            </a:r>
            <a:endParaRPr lang="en-GB" sz="2800" dirty="0">
              <a:effectLst/>
            </a:endParaRPr>
          </a:p>
          <a:p>
            <a:pPr algn="ctr" rtl="0">
              <a:spcBef>
                <a:spcPts val="0"/>
              </a:spcBef>
              <a:spcAft>
                <a:spcPts val="0"/>
              </a:spcAft>
            </a:pPr>
            <a:endParaRPr lang="en-GB" sz="800" dirty="0">
              <a:effectLst/>
            </a:endParaRPr>
          </a:p>
        </p:txBody>
      </p:sp>
      <p:sp>
        <p:nvSpPr>
          <p:cNvPr id="4" name="TextBox 3">
            <a:extLst>
              <a:ext uri="{FF2B5EF4-FFF2-40B4-BE49-F238E27FC236}">
                <a16:creationId xmlns:a16="http://schemas.microsoft.com/office/drawing/2014/main" id="{CE5ABA53-8AC7-02B6-546B-637786A388CF}"/>
              </a:ext>
            </a:extLst>
          </p:cNvPr>
          <p:cNvSpPr txBox="1"/>
          <p:nvPr/>
        </p:nvSpPr>
        <p:spPr>
          <a:xfrm>
            <a:off x="9144000" y="5325042"/>
            <a:ext cx="5025097" cy="3323987"/>
          </a:xfrm>
          <a:prstGeom prst="rect">
            <a:avLst/>
          </a:prstGeom>
          <a:noFill/>
          <a:ln>
            <a:solidFill>
              <a:schemeClr val="tx1">
                <a:lumMod val="85000"/>
                <a:lumOff val="15000"/>
              </a:schemeClr>
            </a:solidFill>
          </a:ln>
        </p:spPr>
        <p:txBody>
          <a:bodyPr wrap="square">
            <a:spAutoFit/>
          </a:bodyPr>
          <a:lstStyle/>
          <a:p>
            <a:pPr marL="0" lvl="0" indent="0" algn="ctr">
              <a:lnSpc>
                <a:spcPts val="2800"/>
              </a:lnSpc>
              <a:spcBef>
                <a:spcPct val="0"/>
              </a:spcBef>
            </a:pPr>
            <a:r>
              <a:rPr lang="en-US" sz="2600" dirty="0">
                <a:latin typeface="Lato Light" panose="020F0302020204030203" pitchFamily="34" charset="77"/>
              </a:rPr>
              <a:t>Embed outputs in existing communities, engage with policymakers to coordinate a long-term investment in MLTC research to impact as many people as possible. </a:t>
            </a:r>
          </a:p>
          <a:p>
            <a:pPr marL="0" lvl="0" indent="0" algn="ctr">
              <a:lnSpc>
                <a:spcPts val="2800"/>
              </a:lnSpc>
              <a:spcBef>
                <a:spcPct val="0"/>
              </a:spcBef>
            </a:pPr>
            <a:endParaRPr lang="en-US" sz="2600" dirty="0">
              <a:latin typeface="Lato Light" panose="020F0302020204030203" pitchFamily="34" charset="77"/>
            </a:endParaRPr>
          </a:p>
          <a:p>
            <a:pPr marL="0" lvl="0" indent="0" algn="ctr">
              <a:lnSpc>
                <a:spcPts val="2800"/>
              </a:lnSpc>
              <a:spcBef>
                <a:spcPct val="0"/>
              </a:spcBef>
            </a:pPr>
            <a:r>
              <a:rPr lang="en-US" sz="2600" dirty="0">
                <a:latin typeface="Lato Light" panose="020F0302020204030203" pitchFamily="34" charset="77"/>
              </a:rPr>
              <a:t>Examples: engagement with CPRD on data access </a:t>
            </a:r>
          </a:p>
        </p:txBody>
      </p:sp>
      <p:pic>
        <p:nvPicPr>
          <p:cNvPr id="9" name="Picture 8" descr="A graphic of a diagram of a person's life cycle&#10;&#10;Description automatically generated">
            <a:extLst>
              <a:ext uri="{FF2B5EF4-FFF2-40B4-BE49-F238E27FC236}">
                <a16:creationId xmlns:a16="http://schemas.microsoft.com/office/drawing/2014/main" id="{D1F6F340-2BE1-7407-92F2-15A440AEE047}"/>
              </a:ext>
            </a:extLst>
          </p:cNvPr>
          <p:cNvPicPr>
            <a:picLocks noChangeAspect="1"/>
          </p:cNvPicPr>
          <p:nvPr/>
        </p:nvPicPr>
        <p:blipFill rotWithShape="1">
          <a:blip r:embed="rId7">
            <a:extLst>
              <a:ext uri="{28A0092B-C50C-407E-A947-70E740481C1C}">
                <a14:useLocalDpi xmlns:a14="http://schemas.microsoft.com/office/drawing/2010/main" val="0"/>
              </a:ext>
            </a:extLst>
          </a:blip>
          <a:srcRect l="8435" t="5302" r="8926" b="5033"/>
          <a:stretch/>
        </p:blipFill>
        <p:spPr>
          <a:xfrm>
            <a:off x="14537764" y="3935186"/>
            <a:ext cx="3071892" cy="4712716"/>
          </a:xfrm>
          <a:prstGeom prst="rect">
            <a:avLst/>
          </a:prstGeom>
        </p:spPr>
      </p:pic>
      <p:pic>
        <p:nvPicPr>
          <p:cNvPr id="10" name="Picture 18">
            <a:extLst>
              <a:ext uri="{FF2B5EF4-FFF2-40B4-BE49-F238E27FC236}">
                <a16:creationId xmlns:a16="http://schemas.microsoft.com/office/drawing/2014/main" id="{489D4BFA-2F05-7DC9-CED7-6C90EC6D51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102" y="4551170"/>
            <a:ext cx="2141127" cy="9053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E8C1F85E-D69B-D8F6-BB10-C8A23A100ED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619" r="10346"/>
          <a:stretch/>
        </p:blipFill>
        <p:spPr bwMode="auto">
          <a:xfrm>
            <a:off x="12699525" y="3195663"/>
            <a:ext cx="1469572" cy="119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8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50009" y="4324354"/>
            <a:ext cx="1596557" cy="159655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2801115" y="3018747"/>
            <a:ext cx="1395403" cy="0"/>
          </a:xfrm>
          <a:prstGeom prst="line">
            <a:avLst/>
          </a:prstGeom>
          <a:ln w="47625" cap="flat">
            <a:solidFill>
              <a:srgbClr val="3C5679"/>
            </a:solidFill>
            <a:prstDash val="solid"/>
            <a:headEnd type="oval" w="lg" len="lg"/>
            <a:tailEnd type="none" w="sm" len="sm"/>
          </a:ln>
        </p:spPr>
      </p:sp>
      <p:sp>
        <p:nvSpPr>
          <p:cNvPr id="7" name="AutoShape 7"/>
          <p:cNvSpPr/>
          <p:nvPr/>
        </p:nvSpPr>
        <p:spPr>
          <a:xfrm rot="-5400000">
            <a:off x="1995495" y="5160392"/>
            <a:ext cx="4381907" cy="48714"/>
          </a:xfrm>
          <a:prstGeom prst="line">
            <a:avLst/>
          </a:prstGeom>
          <a:ln w="47625" cap="flat">
            <a:solidFill>
              <a:srgbClr val="3C5679"/>
            </a:solidFill>
            <a:prstDash val="solid"/>
            <a:headEnd type="none" w="sm" len="sm"/>
            <a:tailEnd type="none" w="sm" len="sm"/>
          </a:ln>
        </p:spPr>
        <p:txBody>
          <a:bodyPr/>
          <a:lstStyle/>
          <a:p>
            <a:endParaRPr lang="en-US" dirty="0"/>
          </a:p>
        </p:txBody>
      </p:sp>
      <p:sp>
        <p:nvSpPr>
          <p:cNvPr id="8" name="AutoShape 8"/>
          <p:cNvSpPr/>
          <p:nvPr/>
        </p:nvSpPr>
        <p:spPr>
          <a:xfrm>
            <a:off x="4196518" y="5098820"/>
            <a:ext cx="588923" cy="0"/>
          </a:xfrm>
          <a:prstGeom prst="line">
            <a:avLst/>
          </a:prstGeom>
          <a:ln w="47625" cap="flat">
            <a:solidFill>
              <a:srgbClr val="3C5679"/>
            </a:solidFill>
            <a:prstDash val="solid"/>
            <a:headEnd type="none" w="sm" len="sm"/>
            <a:tailEnd type="oval" w="lg" len="lg"/>
          </a:ln>
        </p:spPr>
      </p:sp>
      <p:grpSp>
        <p:nvGrpSpPr>
          <p:cNvPr id="15" name="Group 15"/>
          <p:cNvGrpSpPr/>
          <p:nvPr/>
        </p:nvGrpSpPr>
        <p:grpSpPr>
          <a:xfrm rot="-10800000">
            <a:off x="11538370" y="4324354"/>
            <a:ext cx="1596557" cy="1596557"/>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1" name="AutoShape 21"/>
          <p:cNvSpPr/>
          <p:nvPr/>
        </p:nvSpPr>
        <p:spPr>
          <a:xfrm rot="-10800000">
            <a:off x="13499495" y="5098820"/>
            <a:ext cx="588923" cy="0"/>
          </a:xfrm>
          <a:prstGeom prst="line">
            <a:avLst/>
          </a:prstGeom>
          <a:ln w="47625" cap="flat">
            <a:solidFill>
              <a:srgbClr val="3C5679"/>
            </a:solidFill>
            <a:prstDash val="solid"/>
            <a:headEnd type="none" w="sm" len="sm"/>
            <a:tailEnd type="oval" w="lg" len="lg"/>
          </a:ln>
        </p:spPr>
      </p:sp>
      <p:grpSp>
        <p:nvGrpSpPr>
          <p:cNvPr id="22" name="Group 22"/>
          <p:cNvGrpSpPr/>
          <p:nvPr/>
        </p:nvGrpSpPr>
        <p:grpSpPr>
          <a:xfrm>
            <a:off x="7663422" y="3643586"/>
            <a:ext cx="2958092" cy="2958092"/>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5" name="AutoShape 25"/>
          <p:cNvSpPr/>
          <p:nvPr/>
        </p:nvSpPr>
        <p:spPr>
          <a:xfrm>
            <a:off x="6910532" y="5098820"/>
            <a:ext cx="588923" cy="0"/>
          </a:xfrm>
          <a:prstGeom prst="line">
            <a:avLst/>
          </a:prstGeom>
          <a:ln w="47625" cap="flat">
            <a:solidFill>
              <a:srgbClr val="3C5679"/>
            </a:solidFill>
            <a:prstDash val="solid"/>
            <a:headEnd type="oval" w="lg" len="lg"/>
            <a:tailEnd type="oval" w="lg" len="lg"/>
          </a:ln>
        </p:spPr>
      </p:sp>
      <p:sp>
        <p:nvSpPr>
          <p:cNvPr id="26" name="AutoShape 26"/>
          <p:cNvSpPr/>
          <p:nvPr/>
        </p:nvSpPr>
        <p:spPr>
          <a:xfrm>
            <a:off x="10785481" y="5098820"/>
            <a:ext cx="588923" cy="0"/>
          </a:xfrm>
          <a:prstGeom prst="line">
            <a:avLst/>
          </a:prstGeom>
          <a:ln w="47625" cap="flat">
            <a:solidFill>
              <a:srgbClr val="3C5679"/>
            </a:solidFill>
            <a:prstDash val="solid"/>
            <a:headEnd type="oval" w="lg" len="lg"/>
            <a:tailEnd type="oval" w="lg" len="lg"/>
          </a:ln>
        </p:spPr>
      </p:sp>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79991" y="4655506"/>
            <a:ext cx="936593" cy="934251"/>
          </a:xfrm>
          <a:prstGeom prst="rect">
            <a:avLst/>
          </a:prstGeom>
        </p:spPr>
      </p:pic>
      <p:pic>
        <p:nvPicPr>
          <p:cNvPr id="28" name="Picture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3371" y="10013651"/>
            <a:ext cx="1366743" cy="546697"/>
          </a:xfrm>
          <a:prstGeom prst="rect">
            <a:avLst/>
          </a:prstGeom>
        </p:spPr>
      </p:pic>
      <p:pic>
        <p:nvPicPr>
          <p:cNvPr id="29" name="Picture 2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22902" y="0"/>
            <a:ext cx="1366743" cy="546697"/>
          </a:xfrm>
          <a:prstGeom prst="rect">
            <a:avLst/>
          </a:prstGeom>
        </p:spPr>
      </p:pic>
      <p:pic>
        <p:nvPicPr>
          <p:cNvPr id="30" name="Picture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58281" y="9822598"/>
            <a:ext cx="1120800" cy="448320"/>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2014" y="7325"/>
            <a:ext cx="1366743" cy="546697"/>
          </a:xfrm>
          <a:prstGeom prst="rect">
            <a:avLst/>
          </a:prstGeom>
        </p:spPr>
      </p:pic>
      <p:sp>
        <p:nvSpPr>
          <p:cNvPr id="32" name="AutoShape 32"/>
          <p:cNvSpPr/>
          <p:nvPr/>
        </p:nvSpPr>
        <p:spPr>
          <a:xfrm rot="-10799999">
            <a:off x="14097943" y="5098820"/>
            <a:ext cx="1395403" cy="0"/>
          </a:xfrm>
          <a:prstGeom prst="line">
            <a:avLst/>
          </a:prstGeom>
          <a:ln w="47625" cap="flat">
            <a:solidFill>
              <a:srgbClr val="3C5679"/>
            </a:solidFill>
            <a:prstDash val="solid"/>
            <a:headEnd type="oval" w="lg" len="lg"/>
            <a:tailEnd type="none" w="sm" len="sm"/>
          </a:ln>
        </p:spPr>
      </p:sp>
      <p:grpSp>
        <p:nvGrpSpPr>
          <p:cNvPr id="33" name="Group 33"/>
          <p:cNvGrpSpPr/>
          <p:nvPr/>
        </p:nvGrpSpPr>
        <p:grpSpPr>
          <a:xfrm rot="-10800000">
            <a:off x="15944464" y="4515529"/>
            <a:ext cx="1175345" cy="1175345"/>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46" name="AutoShape 46"/>
          <p:cNvSpPr/>
          <p:nvPr/>
        </p:nvSpPr>
        <p:spPr>
          <a:xfrm>
            <a:off x="2766688" y="5736329"/>
            <a:ext cx="1395403" cy="0"/>
          </a:xfrm>
          <a:prstGeom prst="line">
            <a:avLst/>
          </a:prstGeom>
          <a:ln w="47625" cap="flat">
            <a:solidFill>
              <a:srgbClr val="3C5679"/>
            </a:solidFill>
            <a:prstDash val="solid"/>
            <a:headEnd type="oval" w="lg" len="lg"/>
            <a:tailEnd type="none" w="sm" len="sm"/>
          </a:ln>
        </p:spPr>
      </p:sp>
      <p:pic>
        <p:nvPicPr>
          <p:cNvPr id="47" name="Picture 4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36353" y="4552309"/>
            <a:ext cx="1214469" cy="1093022"/>
          </a:xfrm>
          <a:prstGeom prst="rect">
            <a:avLst/>
          </a:prstGeom>
        </p:spPr>
      </p:pic>
      <p:pic>
        <p:nvPicPr>
          <p:cNvPr id="50" name="Picture 5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156092" y="4695652"/>
            <a:ext cx="761539" cy="831148"/>
          </a:xfrm>
          <a:prstGeom prst="rect">
            <a:avLst/>
          </a:prstGeom>
        </p:spPr>
      </p:pic>
      <p:sp>
        <p:nvSpPr>
          <p:cNvPr id="55" name="TextBox 55"/>
          <p:cNvSpPr txBox="1"/>
          <p:nvPr/>
        </p:nvSpPr>
        <p:spPr>
          <a:xfrm>
            <a:off x="4584390" y="6138846"/>
            <a:ext cx="2727794" cy="415290"/>
          </a:xfrm>
          <a:prstGeom prst="rect">
            <a:avLst/>
          </a:prstGeom>
        </p:spPr>
        <p:txBody>
          <a:bodyPr lIns="0" tIns="0" rIns="0" bIns="0" rtlCol="0" anchor="t">
            <a:spAutoFit/>
          </a:bodyPr>
          <a:lstStyle/>
          <a:p>
            <a:pPr algn="ctr">
              <a:lnSpc>
                <a:spcPts val="3359"/>
              </a:lnSpc>
            </a:pPr>
            <a:r>
              <a:rPr lang="en-US" sz="2400" spc="72" dirty="0">
                <a:solidFill>
                  <a:srgbClr val="142740"/>
                </a:solidFill>
                <a:latin typeface="Fira Sans" panose="020B0503050000020004" pitchFamily="34" charset="0"/>
              </a:rPr>
              <a:t>Internal</a:t>
            </a:r>
          </a:p>
        </p:txBody>
      </p:sp>
      <p:sp>
        <p:nvSpPr>
          <p:cNvPr id="56" name="TextBox 56"/>
          <p:cNvSpPr txBox="1"/>
          <p:nvPr/>
        </p:nvSpPr>
        <p:spPr>
          <a:xfrm>
            <a:off x="10879341" y="6134869"/>
            <a:ext cx="2914616" cy="415290"/>
          </a:xfrm>
          <a:prstGeom prst="rect">
            <a:avLst/>
          </a:prstGeom>
        </p:spPr>
        <p:txBody>
          <a:bodyPr lIns="0" tIns="0" rIns="0" bIns="0" rtlCol="0" anchor="t">
            <a:spAutoFit/>
          </a:bodyPr>
          <a:lstStyle/>
          <a:p>
            <a:pPr algn="ctr">
              <a:lnSpc>
                <a:spcPts val="3359"/>
              </a:lnSpc>
            </a:pPr>
            <a:r>
              <a:rPr lang="en-US" sz="2400" spc="72" dirty="0">
                <a:solidFill>
                  <a:srgbClr val="142740"/>
                </a:solidFill>
                <a:latin typeface="Fira Sans" panose="020B0503050000020004" pitchFamily="34" charset="0"/>
              </a:rPr>
              <a:t>External</a:t>
            </a:r>
          </a:p>
        </p:txBody>
      </p:sp>
      <p:sp>
        <p:nvSpPr>
          <p:cNvPr id="57" name="TextBox 57"/>
          <p:cNvSpPr txBox="1"/>
          <p:nvPr/>
        </p:nvSpPr>
        <p:spPr>
          <a:xfrm>
            <a:off x="15668118" y="5798884"/>
            <a:ext cx="1876415" cy="288669"/>
          </a:xfrm>
          <a:prstGeom prst="rect">
            <a:avLst/>
          </a:prstGeom>
        </p:spPr>
        <p:txBody>
          <a:bodyPr lIns="0" tIns="0" rIns="0" bIns="0" rtlCol="0" anchor="t">
            <a:spAutoFit/>
          </a:bodyPr>
          <a:lstStyle/>
          <a:p>
            <a:pPr algn="ctr">
              <a:lnSpc>
                <a:spcPts val="2473"/>
              </a:lnSpc>
            </a:pPr>
            <a:r>
              <a:rPr lang="en-US" spc="53" dirty="0">
                <a:solidFill>
                  <a:srgbClr val="142740"/>
                </a:solidFill>
                <a:latin typeface="Lato Light" panose="020F0302020204030203" pitchFamily="34" charset="77"/>
              </a:rPr>
              <a:t>Seminar Series</a:t>
            </a:r>
          </a:p>
        </p:txBody>
      </p:sp>
      <p:sp>
        <p:nvSpPr>
          <p:cNvPr id="59" name="TextBox 59"/>
          <p:cNvSpPr txBox="1"/>
          <p:nvPr/>
        </p:nvSpPr>
        <p:spPr>
          <a:xfrm>
            <a:off x="7966247" y="4728297"/>
            <a:ext cx="2352441" cy="712470"/>
          </a:xfrm>
          <a:prstGeom prst="rect">
            <a:avLst/>
          </a:prstGeom>
        </p:spPr>
        <p:txBody>
          <a:bodyPr lIns="0" tIns="0" rIns="0" bIns="0" rtlCol="0" anchor="t">
            <a:spAutoFit/>
          </a:bodyPr>
          <a:lstStyle/>
          <a:p>
            <a:pPr algn="ctr">
              <a:lnSpc>
                <a:spcPts val="5880"/>
              </a:lnSpc>
              <a:spcBef>
                <a:spcPct val="0"/>
              </a:spcBef>
            </a:pPr>
            <a:r>
              <a:rPr lang="en-US" sz="4200" spc="126" dirty="0">
                <a:solidFill>
                  <a:srgbClr val="142740"/>
                </a:solidFill>
                <a:latin typeface="Fira Sans" panose="020B0503050000020004" pitchFamily="34" charset="0"/>
              </a:rPr>
              <a:t>EVENTS</a:t>
            </a:r>
          </a:p>
        </p:txBody>
      </p:sp>
      <p:sp>
        <p:nvSpPr>
          <p:cNvPr id="61" name="TextBox 61"/>
          <p:cNvSpPr txBox="1"/>
          <p:nvPr/>
        </p:nvSpPr>
        <p:spPr>
          <a:xfrm>
            <a:off x="720791" y="3379257"/>
            <a:ext cx="2793303" cy="288669"/>
          </a:xfrm>
          <a:prstGeom prst="rect">
            <a:avLst/>
          </a:prstGeom>
        </p:spPr>
        <p:txBody>
          <a:bodyPr wrap="square" lIns="0" tIns="0" rIns="0" bIns="0" rtlCol="0" anchor="t">
            <a:spAutoFit/>
          </a:bodyPr>
          <a:lstStyle/>
          <a:p>
            <a:pPr algn="ctr">
              <a:lnSpc>
                <a:spcPts val="2473"/>
              </a:lnSpc>
            </a:pPr>
            <a:r>
              <a:rPr lang="en-US" spc="53" dirty="0">
                <a:solidFill>
                  <a:srgbClr val="142740"/>
                </a:solidFill>
                <a:latin typeface="Lato Light" panose="020F0302020204030203" pitchFamily="34" charset="77"/>
              </a:rPr>
              <a:t>ECR Lunchtime Sessions</a:t>
            </a:r>
          </a:p>
        </p:txBody>
      </p:sp>
      <p:sp>
        <p:nvSpPr>
          <p:cNvPr id="63" name="TextBox 63"/>
          <p:cNvSpPr txBox="1"/>
          <p:nvPr/>
        </p:nvSpPr>
        <p:spPr>
          <a:xfrm>
            <a:off x="780408" y="7738285"/>
            <a:ext cx="2674068" cy="288669"/>
          </a:xfrm>
          <a:prstGeom prst="rect">
            <a:avLst/>
          </a:prstGeom>
        </p:spPr>
        <p:txBody>
          <a:bodyPr lIns="0" tIns="0" rIns="0" bIns="0" rtlCol="0" anchor="t">
            <a:spAutoFit/>
          </a:bodyPr>
          <a:lstStyle/>
          <a:p>
            <a:pPr algn="ctr">
              <a:lnSpc>
                <a:spcPts val="2473"/>
              </a:lnSpc>
            </a:pPr>
            <a:r>
              <a:rPr lang="en-US" spc="53" dirty="0">
                <a:solidFill>
                  <a:srgbClr val="142740"/>
                </a:solidFill>
                <a:latin typeface="Lato Light" panose="020F0302020204030203" pitchFamily="34" charset="77"/>
              </a:rPr>
              <a:t>PPIE Community Calls</a:t>
            </a:r>
          </a:p>
        </p:txBody>
      </p:sp>
      <p:sp>
        <p:nvSpPr>
          <p:cNvPr id="40" name="Freeform 40"/>
          <p:cNvSpPr/>
          <p:nvPr/>
        </p:nvSpPr>
        <p:spPr>
          <a:xfrm rot="10800000">
            <a:off x="1613954" y="2555663"/>
            <a:ext cx="830681" cy="876263"/>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pic>
        <p:nvPicPr>
          <p:cNvPr id="64" name="Picture 51">
            <a:extLst>
              <a:ext uri="{FF2B5EF4-FFF2-40B4-BE49-F238E27FC236}">
                <a16:creationId xmlns:a16="http://schemas.microsoft.com/office/drawing/2014/main" id="{68509030-5EE8-54AA-B6F0-4B175904F7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52994" y="2722795"/>
            <a:ext cx="574285" cy="497474"/>
          </a:xfrm>
          <a:prstGeom prst="rect">
            <a:avLst/>
          </a:prstGeom>
        </p:spPr>
      </p:pic>
      <p:sp>
        <p:nvSpPr>
          <p:cNvPr id="9" name="AutoShape 46">
            <a:extLst>
              <a:ext uri="{FF2B5EF4-FFF2-40B4-BE49-F238E27FC236}">
                <a16:creationId xmlns:a16="http://schemas.microsoft.com/office/drawing/2014/main" id="{469337BF-6E9A-CD76-56E8-C1493B79ECE1}"/>
              </a:ext>
            </a:extLst>
          </p:cNvPr>
          <p:cNvSpPr/>
          <p:nvPr/>
        </p:nvSpPr>
        <p:spPr>
          <a:xfrm>
            <a:off x="2815403" y="7337127"/>
            <a:ext cx="1395403" cy="0"/>
          </a:xfrm>
          <a:prstGeom prst="line">
            <a:avLst/>
          </a:prstGeom>
          <a:ln w="47625" cap="flat">
            <a:solidFill>
              <a:srgbClr val="3C5679"/>
            </a:solidFill>
            <a:prstDash val="solid"/>
            <a:headEnd type="oval" w="lg" len="lg"/>
            <a:tailEnd type="none" w="sm" len="sm"/>
          </a:ln>
        </p:spPr>
      </p:sp>
      <p:sp>
        <p:nvSpPr>
          <p:cNvPr id="10" name="AutoShape 46">
            <a:extLst>
              <a:ext uri="{FF2B5EF4-FFF2-40B4-BE49-F238E27FC236}">
                <a16:creationId xmlns:a16="http://schemas.microsoft.com/office/drawing/2014/main" id="{BB6EEA7B-A99C-3685-AACC-46349A094E87}"/>
              </a:ext>
            </a:extLst>
          </p:cNvPr>
          <p:cNvSpPr/>
          <p:nvPr/>
        </p:nvSpPr>
        <p:spPr>
          <a:xfrm>
            <a:off x="2815403" y="4441528"/>
            <a:ext cx="1395403" cy="0"/>
          </a:xfrm>
          <a:prstGeom prst="line">
            <a:avLst/>
          </a:prstGeom>
          <a:ln w="47625" cap="flat">
            <a:solidFill>
              <a:srgbClr val="3C5679"/>
            </a:solidFill>
            <a:prstDash val="solid"/>
            <a:headEnd type="oval" w="lg" len="lg"/>
            <a:tailEnd type="none" w="sm" len="sm"/>
          </a:ln>
        </p:spPr>
      </p:sp>
      <p:sp>
        <p:nvSpPr>
          <p:cNvPr id="14" name="Freeform 40">
            <a:extLst>
              <a:ext uri="{FF2B5EF4-FFF2-40B4-BE49-F238E27FC236}">
                <a16:creationId xmlns:a16="http://schemas.microsoft.com/office/drawing/2014/main" id="{7BEF46B5-D04F-C93E-AAFB-25852DF5FE4E}"/>
              </a:ext>
            </a:extLst>
          </p:cNvPr>
          <p:cNvSpPr/>
          <p:nvPr/>
        </p:nvSpPr>
        <p:spPr>
          <a:xfrm rot="10800000">
            <a:off x="1611139" y="4054209"/>
            <a:ext cx="830681" cy="876263"/>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sp>
        <p:nvSpPr>
          <p:cNvPr id="18" name="Freeform 40">
            <a:extLst>
              <a:ext uri="{FF2B5EF4-FFF2-40B4-BE49-F238E27FC236}">
                <a16:creationId xmlns:a16="http://schemas.microsoft.com/office/drawing/2014/main" id="{60F63D89-C3EA-B5A8-B982-22175BF37C6E}"/>
              </a:ext>
            </a:extLst>
          </p:cNvPr>
          <p:cNvSpPr/>
          <p:nvPr/>
        </p:nvSpPr>
        <p:spPr>
          <a:xfrm rot="10800000">
            <a:off x="1624797" y="5360977"/>
            <a:ext cx="830681" cy="876263"/>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sp>
        <p:nvSpPr>
          <p:cNvPr id="19" name="Freeform 40">
            <a:extLst>
              <a:ext uri="{FF2B5EF4-FFF2-40B4-BE49-F238E27FC236}">
                <a16:creationId xmlns:a16="http://schemas.microsoft.com/office/drawing/2014/main" id="{E45DBB82-AA19-2F7F-9D71-BDDE45255BB1}"/>
              </a:ext>
            </a:extLst>
          </p:cNvPr>
          <p:cNvSpPr/>
          <p:nvPr/>
        </p:nvSpPr>
        <p:spPr>
          <a:xfrm rot="10800000">
            <a:off x="1628165" y="6848875"/>
            <a:ext cx="830681" cy="876263"/>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F1F1"/>
          </a:solidFill>
        </p:spPr>
      </p:sp>
      <p:pic>
        <p:nvPicPr>
          <p:cNvPr id="52" name="Picture 5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84222" y="7024313"/>
            <a:ext cx="554544" cy="481760"/>
          </a:xfrm>
          <a:prstGeom prst="rect">
            <a:avLst/>
          </a:prstGeom>
        </p:spPr>
      </p:pic>
      <p:pic>
        <p:nvPicPr>
          <p:cNvPr id="13" name="Picture 31">
            <a:extLst>
              <a:ext uri="{FF2B5EF4-FFF2-40B4-BE49-F238E27FC236}">
                <a16:creationId xmlns:a16="http://schemas.microsoft.com/office/drawing/2014/main" id="{F61732D4-0A67-14F5-A0D0-FADD307B30D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11411" y="5455655"/>
            <a:ext cx="635746" cy="603960"/>
          </a:xfrm>
          <a:prstGeom prst="rect">
            <a:avLst/>
          </a:prstGeom>
        </p:spPr>
      </p:pic>
      <p:pic>
        <p:nvPicPr>
          <p:cNvPr id="12" name="Picture 32">
            <a:extLst>
              <a:ext uri="{FF2B5EF4-FFF2-40B4-BE49-F238E27FC236}">
                <a16:creationId xmlns:a16="http://schemas.microsoft.com/office/drawing/2014/main" id="{E2DD4298-3912-852E-9B54-DFC9BFA938F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784973" y="4163418"/>
            <a:ext cx="510326" cy="553948"/>
          </a:xfrm>
          <a:prstGeom prst="rect">
            <a:avLst/>
          </a:prstGeom>
        </p:spPr>
      </p:pic>
      <p:sp>
        <p:nvSpPr>
          <p:cNvPr id="48" name="TextBox 61">
            <a:extLst>
              <a:ext uri="{FF2B5EF4-FFF2-40B4-BE49-F238E27FC236}">
                <a16:creationId xmlns:a16="http://schemas.microsoft.com/office/drawing/2014/main" id="{5C8C0650-F5B6-DB25-1FEB-EAEB9E1E50B6}"/>
              </a:ext>
            </a:extLst>
          </p:cNvPr>
          <p:cNvSpPr txBox="1"/>
          <p:nvPr/>
        </p:nvSpPr>
        <p:spPr>
          <a:xfrm>
            <a:off x="720791" y="4799855"/>
            <a:ext cx="2793303" cy="288669"/>
          </a:xfrm>
          <a:prstGeom prst="rect">
            <a:avLst/>
          </a:prstGeom>
        </p:spPr>
        <p:txBody>
          <a:bodyPr wrap="square" lIns="0" tIns="0" rIns="0" bIns="0" rtlCol="0" anchor="t">
            <a:spAutoFit/>
          </a:bodyPr>
          <a:lstStyle/>
          <a:p>
            <a:pPr algn="ctr">
              <a:lnSpc>
                <a:spcPts val="2473"/>
              </a:lnSpc>
            </a:pPr>
            <a:r>
              <a:rPr lang="en-US" spc="53" dirty="0">
                <a:solidFill>
                  <a:srgbClr val="142740"/>
                </a:solidFill>
                <a:latin typeface="Lato Light" panose="020F0302020204030203" pitchFamily="34" charset="77"/>
              </a:rPr>
              <a:t>Workshops</a:t>
            </a:r>
          </a:p>
        </p:txBody>
      </p:sp>
      <p:sp>
        <p:nvSpPr>
          <p:cNvPr id="51" name="TextBox 61">
            <a:extLst>
              <a:ext uri="{FF2B5EF4-FFF2-40B4-BE49-F238E27FC236}">
                <a16:creationId xmlns:a16="http://schemas.microsoft.com/office/drawing/2014/main" id="{0E70D60A-A75D-CE9C-3DA4-737D2119B4E1}"/>
              </a:ext>
            </a:extLst>
          </p:cNvPr>
          <p:cNvSpPr txBox="1"/>
          <p:nvPr/>
        </p:nvSpPr>
        <p:spPr>
          <a:xfrm>
            <a:off x="720791" y="6289470"/>
            <a:ext cx="2793303" cy="288669"/>
          </a:xfrm>
          <a:prstGeom prst="rect">
            <a:avLst/>
          </a:prstGeom>
        </p:spPr>
        <p:txBody>
          <a:bodyPr wrap="square" lIns="0" tIns="0" rIns="0" bIns="0" rtlCol="0" anchor="t">
            <a:spAutoFit/>
          </a:bodyPr>
          <a:lstStyle/>
          <a:p>
            <a:pPr algn="ctr">
              <a:lnSpc>
                <a:spcPts val="2473"/>
              </a:lnSpc>
            </a:pPr>
            <a:r>
              <a:rPr lang="en-US" spc="53" dirty="0">
                <a:solidFill>
                  <a:srgbClr val="142740"/>
                </a:solidFill>
                <a:latin typeface="Lato Light" panose="020F0302020204030203" pitchFamily="34" charset="77"/>
              </a:rPr>
              <a:t>Collaboration Cafes</a:t>
            </a:r>
          </a:p>
        </p:txBody>
      </p:sp>
      <p:pic>
        <p:nvPicPr>
          <p:cNvPr id="6" name="Picture 5" descr="Text&#10;&#10;Description automatically generated">
            <a:extLst>
              <a:ext uri="{FF2B5EF4-FFF2-40B4-BE49-F238E27FC236}">
                <a16:creationId xmlns:a16="http://schemas.microsoft.com/office/drawing/2014/main" id="{2A377C90-4F15-9AE9-5124-69AB347C111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3372" y="8647902"/>
            <a:ext cx="5422900" cy="12319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BBF6FC637E8E41B86469F051603FFD" ma:contentTypeVersion="" ma:contentTypeDescription="Create a new document." ma:contentTypeScope="" ma:versionID="0c5da62ebf88584d817d0384e11030d5">
  <xsd:schema xmlns:xsd="http://www.w3.org/2001/XMLSchema" xmlns:xs="http://www.w3.org/2001/XMLSchema" xmlns:p="http://schemas.microsoft.com/office/2006/metadata/properties" xmlns:ns2="ddc16f2e-ac79-420b-bf02-152a3fab2b22" xmlns:ns3="1569c5f5-a930-4049-8865-256d0238437a" xmlns:ns4="046211cc-de88-42d5-96e2-2085b9a65cc5" targetNamespace="http://schemas.microsoft.com/office/2006/metadata/properties" ma:root="true" ma:fieldsID="9bda3f7a428011cb951966ee769024e6" ns2:_="" ns3:_="" ns4:_="">
    <xsd:import namespace="ddc16f2e-ac79-420b-bf02-152a3fab2b22"/>
    <xsd:import namespace="1569c5f5-a930-4049-8865-256d0238437a"/>
    <xsd:import namespace="046211cc-de88-42d5-96e2-2085b9a65cc5"/>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5" nillable="true" ma:displayName="Taxonomy Catch All Column" ma:hidden="true" ma:list="{62C7B771-8BF4-40AA-BE8D-F137FF8FC4DA}" ma:internalName="TaxCatchAll" ma:showField="CatchAllData" ma:web="{1569c5f5-a930-4049-8865-256d0238437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569c5f5-a930-4049-8865-256d0238437a"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46211cc-de88-42d5-96e2-2085b9a65cc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46211cc-de88-42d5-96e2-2085b9a65cc5">
      <Terms xmlns="http://schemas.microsoft.com/office/infopath/2007/PartnerControls"/>
    </lcf76f155ced4ddcb4097134ff3c332f>
    <TaxCatchAll xmlns="ddc16f2e-ac79-420b-bf02-152a3fab2b2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1FCD8A-1547-4FF5-8208-58FA724F4DB2}">
  <ds:schemaRefs>
    <ds:schemaRef ds:uri="046211cc-de88-42d5-96e2-2085b9a65cc5"/>
    <ds:schemaRef ds:uri="1569c5f5-a930-4049-8865-256d0238437a"/>
    <ds:schemaRef ds:uri="ddc16f2e-ac79-420b-bf02-152a3fab2b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A11608-B6DA-4D4A-B71B-5978D16824AA}">
  <ds:schemaRefs>
    <ds:schemaRef ds:uri="046211cc-de88-42d5-96e2-2085b9a65cc5"/>
    <ds:schemaRef ds:uri="http://schemas.microsoft.com/office/infopath/2007/PartnerControls"/>
    <ds:schemaRef ds:uri="http://purl.org/dc/dcmitype/"/>
    <ds:schemaRef ds:uri="1569c5f5-a930-4049-8865-256d0238437a"/>
    <ds:schemaRef ds:uri="http://purl.org/dc/elements/1.1/"/>
    <ds:schemaRef ds:uri="ddc16f2e-ac79-420b-bf02-152a3fab2b22"/>
    <ds:schemaRef ds:uri="http://schemas.microsoft.com/office/2006/metadata/properties"/>
    <ds:schemaRef ds:uri="http://purl.org/dc/terms/"/>
    <ds:schemaRef ds:uri="http://www.w3.org/XML/1998/namespace"/>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88792BDC-3635-4768-B080-A45B2A6A3B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2974</TotalTime>
  <Words>575</Words>
  <Application>Microsoft Macintosh PowerPoint</Application>
  <PresentationFormat>Custom</PresentationFormat>
  <Paragraphs>98</Paragraphs>
  <Slides>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Fira Sans</vt:lpstr>
      <vt:lpstr>Arial</vt:lpstr>
      <vt:lpstr>Fira Sans Extra Condensed</vt:lpstr>
      <vt:lpstr>Lato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Illustration Business Infographic Collection Presentation</dc:title>
  <cp:lastModifiedBy>Eirini Zormpa</cp:lastModifiedBy>
  <cp:revision>6</cp:revision>
  <dcterms:created xsi:type="dcterms:W3CDTF">2006-08-16T00:00:00Z</dcterms:created>
  <dcterms:modified xsi:type="dcterms:W3CDTF">2023-10-13T13:02:29Z</dcterms:modified>
  <dc:identifier>DAFDGYtqltg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0x010100DEBBF6FC637E8E41B86469F051603FFD</vt:lpwstr>
  </property>
  <property fmtid="{D5CDD505-2E9C-101B-9397-08002B2CF9AE}" pid="3" name="MediaServiceImageTags">
    <vt:lpwstr/>
  </property>
</Properties>
</file>